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E9DDD-77B5-F09B-88AB-63E5AE95752C}"/>
              </a:ext>
            </a:extLst>
          </p:cNvPr>
          <p:cNvSpPr txBox="1"/>
          <p:nvPr/>
        </p:nvSpPr>
        <p:spPr>
          <a:xfrm>
            <a:off x="1011195" y="1096897"/>
            <a:ext cx="7883611" cy="46642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ペットボトルへの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直飲みは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不衛生ですので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384629" y="537029"/>
            <a:ext cx="9136742" cy="57839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ペットボトルへの直飲みは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不衛生ですので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A825F34-6849-BEA0-64D2-59CC4C964D68}"/>
              </a:ext>
            </a:extLst>
          </p:cNvPr>
          <p:cNvGrpSpPr/>
          <p:nvPr/>
        </p:nvGrpSpPr>
        <p:grpSpPr>
          <a:xfrm>
            <a:off x="6771932" y="2663915"/>
            <a:ext cx="2749439" cy="2732716"/>
            <a:chOff x="3763526" y="979941"/>
            <a:chExt cx="2413946" cy="239926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11E76D5-AF28-E754-1F7D-102B6EEA5512}"/>
                </a:ext>
              </a:extLst>
            </p:cNvPr>
            <p:cNvGrpSpPr/>
            <p:nvPr/>
          </p:nvGrpSpPr>
          <p:grpSpPr>
            <a:xfrm>
              <a:off x="3763526" y="979941"/>
              <a:ext cx="2413946" cy="2399264"/>
              <a:chOff x="3753256" y="9263946"/>
              <a:chExt cx="2539618" cy="2524172"/>
            </a:xfrm>
          </p:grpSpPr>
          <p:sp>
            <p:nvSpPr>
              <p:cNvPr id="6" name="アーチ 5">
                <a:extLst>
                  <a:ext uri="{FF2B5EF4-FFF2-40B4-BE49-F238E27FC236}">
                    <a16:creationId xmlns:a16="http://schemas.microsoft.com/office/drawing/2014/main" id="{612F1850-952D-4E0F-3FC8-129868335EAB}"/>
                  </a:ext>
                </a:extLst>
              </p:cNvPr>
              <p:cNvSpPr/>
              <p:nvPr/>
            </p:nvSpPr>
            <p:spPr bwMode="auto">
              <a:xfrm>
                <a:off x="4214045" y="9808234"/>
                <a:ext cx="921327" cy="921327"/>
              </a:xfrm>
              <a:prstGeom prst="blockArc">
                <a:avLst>
                  <a:gd name="adj1" fmla="val 17065037"/>
                  <a:gd name="adj2" fmla="val 21537816"/>
                  <a:gd name="adj3" fmla="val 11899"/>
                </a:avLst>
              </a:pr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90CEA7C-6540-2D2D-E526-397C9BFD15A4}"/>
                  </a:ext>
                </a:extLst>
              </p:cNvPr>
              <p:cNvGrpSpPr/>
              <p:nvPr/>
            </p:nvGrpSpPr>
            <p:grpSpPr>
              <a:xfrm>
                <a:off x="3786076" y="9263946"/>
                <a:ext cx="2506798" cy="2524172"/>
                <a:chOff x="-4901376" y="-607734"/>
                <a:chExt cx="2506798" cy="2524172"/>
              </a:xfrm>
            </p:grpSpPr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25937B59-2E39-8BBE-CE6F-0A6281C4E085}"/>
                    </a:ext>
                  </a:extLst>
                </p:cNvPr>
                <p:cNvSpPr/>
                <p:nvPr/>
              </p:nvSpPr>
              <p:spPr bwMode="auto">
                <a:xfrm rot="20700000">
                  <a:off x="-2915992" y="54318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DFB572F1-6ADB-B2CE-59F6-88B2A8FE64F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820742" y="45110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8B2CE264-DBA9-EF38-E422-0483410807DA}"/>
                    </a:ext>
                  </a:extLst>
                </p:cNvPr>
                <p:cNvSpPr/>
                <p:nvPr/>
              </p:nvSpPr>
              <p:spPr bwMode="auto">
                <a:xfrm rot="21103514">
                  <a:off x="-3421296" y="-520495"/>
                  <a:ext cx="102671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67729" h="1377506">
                      <a:moveTo>
                        <a:pt x="487824" y="13993"/>
                      </a:moveTo>
                      <a:cubicBezTo>
                        <a:pt x="761705" y="78217"/>
                        <a:pt x="967729" y="355914"/>
                        <a:pt x="967729" y="688753"/>
                      </a:cubicBezTo>
                      <a:cubicBezTo>
                        <a:pt x="967729" y="1069141"/>
                        <a:pt x="698636" y="1377506"/>
                        <a:pt x="366694" y="1377506"/>
                      </a:cubicBezTo>
                      <a:cubicBezTo>
                        <a:pt x="242216" y="1377506"/>
                        <a:pt x="126576" y="1334142"/>
                        <a:pt x="30650" y="1259878"/>
                      </a:cubicBezTo>
                      <a:lnTo>
                        <a:pt x="0" y="1230899"/>
                      </a:lnTo>
                      <a:lnTo>
                        <a:pt x="5927" y="1223831"/>
                      </a:lnTo>
                      <a:cubicBezTo>
                        <a:pt x="114692" y="1066604"/>
                        <a:pt x="181966" y="849398"/>
                        <a:pt x="181966" y="609479"/>
                      </a:cubicBezTo>
                      <a:cubicBezTo>
                        <a:pt x="181966" y="429540"/>
                        <a:pt x="144125" y="262377"/>
                        <a:pt x="79318" y="123712"/>
                      </a:cubicBezTo>
                      <a:lnTo>
                        <a:pt x="64004" y="96882"/>
                      </a:lnTo>
                      <a:lnTo>
                        <a:pt x="132744" y="54126"/>
                      </a:lnTo>
                      <a:cubicBezTo>
                        <a:pt x="204651" y="19273"/>
                        <a:pt x="283709" y="0"/>
                        <a:pt x="366694" y="0"/>
                      </a:cubicBezTo>
                      <a:cubicBezTo>
                        <a:pt x="408187" y="0"/>
                        <a:pt x="448698" y="4818"/>
                        <a:pt x="487824" y="1399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E6FF2804-C8BF-EE43-F931-D32A27D7E4BF}"/>
                    </a:ext>
                  </a:extLst>
                </p:cNvPr>
                <p:cNvGrpSpPr/>
                <p:nvPr/>
              </p:nvGrpSpPr>
              <p:grpSpPr>
                <a:xfrm>
                  <a:off x="-4901376" y="-453850"/>
                  <a:ext cx="2296127" cy="2370288"/>
                  <a:chOff x="-4901376" y="-453850"/>
                  <a:chExt cx="2296127" cy="2370288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FABEEA55-8EEF-5DB6-55AD-5D73847F2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901376" y="-237333"/>
                    <a:ext cx="1654536" cy="1408662"/>
                  </a:xfrm>
                  <a:custGeom>
                    <a:avLst/>
                    <a:gdLst>
                      <a:gd name="connsiteX0" fmla="*/ 1574562 w 1654536"/>
                      <a:gd name="connsiteY0" fmla="*/ 1164798 h 1408662"/>
                      <a:gd name="connsiteX1" fmla="*/ 1572147 w 1654536"/>
                      <a:gd name="connsiteY1" fmla="*/ 1169248 h 1408662"/>
                      <a:gd name="connsiteX2" fmla="*/ 1569687 w 1654536"/>
                      <a:gd name="connsiteY2" fmla="*/ 1172229 h 1408662"/>
                      <a:gd name="connsiteX3" fmla="*/ 1654536 w 1654536"/>
                      <a:gd name="connsiteY3" fmla="*/ 1014658 h 1408662"/>
                      <a:gd name="connsiteX4" fmla="*/ 1651389 w 1654536"/>
                      <a:gd name="connsiteY4" fmla="*/ 1023255 h 1408662"/>
                      <a:gd name="connsiteX5" fmla="*/ 1649259 w 1654536"/>
                      <a:gd name="connsiteY5" fmla="*/ 1027180 h 1408662"/>
                      <a:gd name="connsiteX6" fmla="*/ 349880 w 1654536"/>
                      <a:gd name="connsiteY6" fmla="*/ 0 h 1408662"/>
                      <a:gd name="connsiteX7" fmla="*/ 491714 w 1654536"/>
                      <a:gd name="connsiteY7" fmla="*/ 200195 h 1408662"/>
                      <a:gd name="connsiteX8" fmla="*/ 425544 w 1654536"/>
                      <a:gd name="connsiteY8" fmla="*/ 254791 h 1408662"/>
                      <a:gd name="connsiteX9" fmla="*/ 245807 w 1654536"/>
                      <a:gd name="connsiteY9" fmla="*/ 688713 h 1408662"/>
                      <a:gd name="connsiteX10" fmla="*/ 425544 w 1654536"/>
                      <a:gd name="connsiteY10" fmla="*/ 1122635 h 1408662"/>
                      <a:gd name="connsiteX11" fmla="*/ 516218 w 1654536"/>
                      <a:gd name="connsiteY11" fmla="*/ 1197448 h 1408662"/>
                      <a:gd name="connsiteX12" fmla="*/ 392319 w 1654536"/>
                      <a:gd name="connsiteY12" fmla="*/ 1408662 h 1408662"/>
                      <a:gd name="connsiteX13" fmla="*/ 378930 w 1654536"/>
                      <a:gd name="connsiteY13" fmla="*/ 1401395 h 1408662"/>
                      <a:gd name="connsiteX14" fmla="*/ 0 w 1654536"/>
                      <a:gd name="connsiteY14" fmla="*/ 688713 h 1408662"/>
                      <a:gd name="connsiteX15" fmla="*/ 251732 w 1654536"/>
                      <a:gd name="connsiteY15" fmla="*/ 80980 h 140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654536" h="1408662">
                        <a:moveTo>
                          <a:pt x="1574562" y="1164798"/>
                        </a:moveTo>
                        <a:lnTo>
                          <a:pt x="1572147" y="1169248"/>
                        </a:lnTo>
                        <a:lnTo>
                          <a:pt x="1569687" y="1172229"/>
                        </a:lnTo>
                        <a:close/>
                        <a:moveTo>
                          <a:pt x="1654536" y="1014658"/>
                        </a:moveTo>
                        <a:lnTo>
                          <a:pt x="1651389" y="1023255"/>
                        </a:lnTo>
                        <a:lnTo>
                          <a:pt x="1649259" y="1027180"/>
                        </a:lnTo>
                        <a:close/>
                        <a:moveTo>
                          <a:pt x="349880" y="0"/>
                        </a:moveTo>
                        <a:lnTo>
                          <a:pt x="491714" y="200195"/>
                        </a:lnTo>
                        <a:lnTo>
                          <a:pt x="425544" y="254791"/>
                        </a:lnTo>
                        <a:cubicBezTo>
                          <a:pt x="314493" y="365842"/>
                          <a:pt x="245807" y="519256"/>
                          <a:pt x="245807" y="688713"/>
                        </a:cubicBezTo>
                        <a:cubicBezTo>
                          <a:pt x="245807" y="858170"/>
                          <a:pt x="314493" y="1011585"/>
                          <a:pt x="425544" y="1122635"/>
                        </a:cubicBezTo>
                        <a:lnTo>
                          <a:pt x="516218" y="1197448"/>
                        </a:lnTo>
                        <a:lnTo>
                          <a:pt x="392319" y="1408662"/>
                        </a:lnTo>
                        <a:lnTo>
                          <a:pt x="378930" y="1401395"/>
                        </a:lnTo>
                        <a:cubicBezTo>
                          <a:pt x="150311" y="1246943"/>
                          <a:pt x="0" y="985381"/>
                          <a:pt x="0" y="688713"/>
                        </a:cubicBezTo>
                        <a:cubicBezTo>
                          <a:pt x="0" y="451379"/>
                          <a:pt x="96199" y="236512"/>
                          <a:pt x="251732" y="8098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A9FB095-E024-E2BD-D0E1-A9213D488A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798162" y="728840"/>
                    <a:ext cx="898703" cy="782279"/>
                  </a:xfrm>
                  <a:custGeom>
                    <a:avLst/>
                    <a:gdLst>
                      <a:gd name="connsiteX0" fmla="*/ 340718 w 898703"/>
                      <a:gd name="connsiteY0" fmla="*/ 0 h 782279"/>
                      <a:gd name="connsiteX1" fmla="*/ 556890 w 898703"/>
                      <a:gd name="connsiteY1" fmla="*/ 0 h 782279"/>
                      <a:gd name="connsiteX2" fmla="*/ 599873 w 898703"/>
                      <a:gd name="connsiteY2" fmla="*/ 171929 h 782279"/>
                      <a:gd name="connsiteX3" fmla="*/ 796976 w 898703"/>
                      <a:gd name="connsiteY3" fmla="*/ 171929 h 782279"/>
                      <a:gd name="connsiteX4" fmla="*/ 898703 w 898703"/>
                      <a:gd name="connsiteY4" fmla="*/ 273656 h 782279"/>
                      <a:gd name="connsiteX5" fmla="*/ 898703 w 898703"/>
                      <a:gd name="connsiteY5" fmla="*/ 680552 h 782279"/>
                      <a:gd name="connsiteX6" fmla="*/ 796976 w 898703"/>
                      <a:gd name="connsiteY6" fmla="*/ 782279 h 782279"/>
                      <a:gd name="connsiteX7" fmla="*/ 101727 w 898703"/>
                      <a:gd name="connsiteY7" fmla="*/ 782279 h 782279"/>
                      <a:gd name="connsiteX8" fmla="*/ 0 w 898703"/>
                      <a:gd name="connsiteY8" fmla="*/ 680552 h 782279"/>
                      <a:gd name="connsiteX9" fmla="*/ 0 w 898703"/>
                      <a:gd name="connsiteY9" fmla="*/ 273656 h 782279"/>
                      <a:gd name="connsiteX10" fmla="*/ 101727 w 898703"/>
                      <a:gd name="connsiteY10" fmla="*/ 171929 h 782279"/>
                      <a:gd name="connsiteX11" fmla="*/ 297736 w 898703"/>
                      <a:gd name="connsiteY11" fmla="*/ 171929 h 782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98703" h="782279">
                        <a:moveTo>
                          <a:pt x="340718" y="0"/>
                        </a:moveTo>
                        <a:lnTo>
                          <a:pt x="556890" y="0"/>
                        </a:lnTo>
                        <a:lnTo>
                          <a:pt x="599873" y="171929"/>
                        </a:lnTo>
                        <a:lnTo>
                          <a:pt x="796976" y="171929"/>
                        </a:lnTo>
                        <a:cubicBezTo>
                          <a:pt x="853158" y="171929"/>
                          <a:pt x="898703" y="217474"/>
                          <a:pt x="898703" y="273656"/>
                        </a:cubicBezTo>
                        <a:lnTo>
                          <a:pt x="898703" y="680552"/>
                        </a:lnTo>
                        <a:cubicBezTo>
                          <a:pt x="898703" y="736734"/>
                          <a:pt x="853158" y="782279"/>
                          <a:pt x="796976" y="782279"/>
                        </a:cubicBezTo>
                        <a:lnTo>
                          <a:pt x="101727" y="782279"/>
                        </a:lnTo>
                        <a:cubicBezTo>
                          <a:pt x="45545" y="782279"/>
                          <a:pt x="0" y="736734"/>
                          <a:pt x="0" y="680552"/>
                        </a:cubicBezTo>
                        <a:lnTo>
                          <a:pt x="0" y="273656"/>
                        </a:lnTo>
                        <a:cubicBezTo>
                          <a:pt x="0" y="217474"/>
                          <a:pt x="45545" y="171929"/>
                          <a:pt x="101727" y="171929"/>
                        </a:cubicBezTo>
                        <a:lnTo>
                          <a:pt x="297736" y="171929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0C3987A-6501-854A-5DF9-E8A7E2198BCA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887892" y="-521357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25D385A1-3110-BA46-A956-7177B1314E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83276" y="882131"/>
                    <a:ext cx="1891879" cy="1034307"/>
                  </a:xfrm>
                  <a:custGeom>
                    <a:avLst/>
                    <a:gdLst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283026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891879" h="1034307">
                        <a:moveTo>
                          <a:pt x="890435" y="0"/>
                        </a:moveTo>
                        <a:lnTo>
                          <a:pt x="908504" y="58210"/>
                        </a:lnTo>
                        <a:cubicBezTo>
                          <a:pt x="964384" y="190325"/>
                          <a:pt x="1095203" y="283026"/>
                          <a:pt x="1247673" y="283026"/>
                        </a:cubicBezTo>
                        <a:cubicBezTo>
                          <a:pt x="1400144" y="283026"/>
                          <a:pt x="1530962" y="190325"/>
                          <a:pt x="1586842" y="58210"/>
                        </a:cubicBezTo>
                        <a:lnTo>
                          <a:pt x="1604485" y="1375"/>
                        </a:lnTo>
                        <a:lnTo>
                          <a:pt x="1645118" y="5471"/>
                        </a:lnTo>
                        <a:cubicBezTo>
                          <a:pt x="1785944" y="34288"/>
                          <a:pt x="1891879" y="158891"/>
                          <a:pt x="1891879" y="308236"/>
                        </a:cubicBezTo>
                        <a:lnTo>
                          <a:pt x="1891879" y="1034307"/>
                        </a:lnTo>
                        <a:lnTo>
                          <a:pt x="586734" y="1034307"/>
                        </a:lnTo>
                        <a:lnTo>
                          <a:pt x="586734" y="484430"/>
                        </a:lnTo>
                        <a:lnTo>
                          <a:pt x="488582" y="489875"/>
                        </a:lnTo>
                        <a:cubicBezTo>
                          <a:pt x="330758" y="484251"/>
                          <a:pt x="177848" y="436062"/>
                          <a:pt x="46055" y="351988"/>
                        </a:cubicBezTo>
                        <a:lnTo>
                          <a:pt x="0" y="318077"/>
                        </a:lnTo>
                        <a:lnTo>
                          <a:pt x="210243" y="8103"/>
                        </a:lnTo>
                        <a:lnTo>
                          <a:pt x="220258" y="16765"/>
                        </a:lnTo>
                        <a:cubicBezTo>
                          <a:pt x="325868" y="94505"/>
                          <a:pt x="459707" y="129491"/>
                          <a:pt x="592951" y="109838"/>
                        </a:cubicBezTo>
                        <a:lnTo>
                          <a:pt x="678001" y="89091"/>
                        </a:lnTo>
                        <a:lnTo>
                          <a:pt x="722989" y="51972"/>
                        </a:lnTo>
                        <a:cubicBezTo>
                          <a:pt x="747651" y="35311"/>
                          <a:pt x="774847" y="22116"/>
                          <a:pt x="803878" y="1308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C4BA47A2-1F74-0AFA-043C-5DCFF1DDFAC0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E991A629-0E84-02D3-AB6F-21F88961697E}"/>
                    </a:ext>
                  </a:extLst>
                </p:cNvPr>
                <p:cNvSpPr/>
                <p:nvPr/>
              </p:nvSpPr>
              <p:spPr bwMode="auto">
                <a:xfrm>
                  <a:off x="-2891681" y="1664195"/>
                  <a:ext cx="252243" cy="252243"/>
                </a:xfrm>
                <a:prstGeom prst="rect">
                  <a:avLst/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台形 58">
                  <a:extLst>
                    <a:ext uri="{FF2B5EF4-FFF2-40B4-BE49-F238E27FC236}">
                      <a16:creationId xmlns:a16="http://schemas.microsoft.com/office/drawing/2014/main" id="{8A0D7A06-AA3E-CE22-3D80-140687CB34EE}"/>
                    </a:ext>
                  </a:extLst>
                </p:cNvPr>
                <p:cNvSpPr/>
                <p:nvPr/>
              </p:nvSpPr>
              <p:spPr bwMode="auto">
                <a:xfrm rot="21276376">
                  <a:off x="-2988376" y="1140070"/>
                  <a:ext cx="381744" cy="663551"/>
                </a:xfrm>
                <a:custGeom>
                  <a:avLst/>
                  <a:gdLst>
                    <a:gd name="connsiteX0" fmla="*/ 0 w 381744"/>
                    <a:gd name="connsiteY0" fmla="*/ 663551 h 663551"/>
                    <a:gd name="connsiteX1" fmla="*/ 60877 w 381744"/>
                    <a:gd name="connsiteY1" fmla="*/ 0 h 663551"/>
                    <a:gd name="connsiteX2" fmla="*/ 320867 w 381744"/>
                    <a:gd name="connsiteY2" fmla="*/ 0 h 663551"/>
                    <a:gd name="connsiteX3" fmla="*/ 381744 w 381744"/>
                    <a:gd name="connsiteY3" fmla="*/ 663551 h 663551"/>
                    <a:gd name="connsiteX4" fmla="*/ 0 w 381744"/>
                    <a:gd name="connsiteY4" fmla="*/ 663551 h 663551"/>
                    <a:gd name="connsiteX0" fmla="*/ 0 w 381744"/>
                    <a:gd name="connsiteY0" fmla="*/ 904738 h 904738"/>
                    <a:gd name="connsiteX1" fmla="*/ 60877 w 381744"/>
                    <a:gd name="connsiteY1" fmla="*/ 241187 h 904738"/>
                    <a:gd name="connsiteX2" fmla="*/ 187896 w 381744"/>
                    <a:gd name="connsiteY2" fmla="*/ 0 h 904738"/>
                    <a:gd name="connsiteX3" fmla="*/ 320867 w 381744"/>
                    <a:gd name="connsiteY3" fmla="*/ 241187 h 904738"/>
                    <a:gd name="connsiteX4" fmla="*/ 381744 w 381744"/>
                    <a:gd name="connsiteY4" fmla="*/ 904738 h 904738"/>
                    <a:gd name="connsiteX5" fmla="*/ 0 w 381744"/>
                    <a:gd name="connsiteY5" fmla="*/ 904738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5" fmla="*/ 279336 w 381744"/>
                    <a:gd name="connsiteY5" fmla="*/ 91440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60877 w 381744"/>
                    <a:gd name="connsiteY3" fmla="*/ 0 h 663551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32226 w 381744"/>
                    <a:gd name="connsiteY3" fmla="*/ 303450 h 663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744" h="663551">
                      <a:moveTo>
                        <a:pt x="320867" y="0"/>
                      </a:moveTo>
                      <a:lnTo>
                        <a:pt x="381744" y="663551"/>
                      </a:lnTo>
                      <a:lnTo>
                        <a:pt x="0" y="663551"/>
                      </a:lnTo>
                      <a:lnTo>
                        <a:pt x="32226" y="303450"/>
                      </a:lnTo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C1D64C4-A76C-F1D8-4521-81F476A3E9B1}"/>
                    </a:ext>
                  </a:extLst>
                </p:cNvPr>
                <p:cNvSpPr/>
                <p:nvPr/>
              </p:nvSpPr>
              <p:spPr bwMode="auto">
                <a:xfrm rot="8100000">
                  <a:off x="-3148968" y="-607734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74C86ACD-085F-F2D3-5FE7-0B07E4447648}"/>
                    </a:ext>
                  </a:extLst>
                </p:cNvPr>
                <p:cNvSpPr/>
                <p:nvPr/>
              </p:nvSpPr>
              <p:spPr bwMode="auto">
                <a:xfrm rot="14076314">
                  <a:off x="-2828232" y="79686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77787910-34A3-EA8B-A419-B6EDB344FA7E}"/>
                    </a:ext>
                  </a:extLst>
                </p:cNvPr>
                <p:cNvSpPr/>
                <p:nvPr/>
              </p:nvSpPr>
              <p:spPr bwMode="auto">
                <a:xfrm rot="9597324">
                  <a:off x="-2965870" y="-48044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B9691BF1-36D9-5E61-F386-4937B24C4AFC}"/>
                    </a:ext>
                  </a:extLst>
                </p:cNvPr>
                <p:cNvSpPr/>
                <p:nvPr/>
              </p:nvSpPr>
              <p:spPr bwMode="auto">
                <a:xfrm rot="9597324">
                  <a:off x="-2810294" y="-34709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8224461E-D63E-49C9-6C68-E1ED28601D91}"/>
                    </a:ext>
                  </a:extLst>
                </p:cNvPr>
                <p:cNvSpPr/>
                <p:nvPr/>
              </p:nvSpPr>
              <p:spPr bwMode="auto">
                <a:xfrm rot="9000000">
                  <a:off x="-3648800" y="-146649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116E277A-79F9-488A-869B-BE5730C39166}"/>
                  </a:ext>
                </a:extLst>
              </p:cNvPr>
              <p:cNvGrpSpPr/>
              <p:nvPr/>
            </p:nvGrpSpPr>
            <p:grpSpPr>
              <a:xfrm>
                <a:off x="3753256" y="9413634"/>
                <a:ext cx="1082233" cy="595068"/>
                <a:chOff x="868220" y="3281095"/>
                <a:chExt cx="1082233" cy="595068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FF669401-96BF-934D-4530-084D2F8B3B38}"/>
                    </a:ext>
                  </a:extLst>
                </p:cNvPr>
                <p:cNvGrpSpPr/>
                <p:nvPr/>
              </p:nvGrpSpPr>
              <p:grpSpPr>
                <a:xfrm rot="6300000">
                  <a:off x="1204874" y="3075053"/>
                  <a:ext cx="408925" cy="1082233"/>
                  <a:chOff x="6291333" y="4744528"/>
                  <a:chExt cx="497656" cy="1078451"/>
                </a:xfrm>
              </p:grpSpPr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6CABF46B-66B5-7319-BFFD-328C946C00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4744528"/>
                    <a:ext cx="497656" cy="1078451"/>
                  </a:xfrm>
                  <a:custGeom>
                    <a:avLst/>
                    <a:gdLst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19001 w 425451"/>
                      <a:gd name="connsiteY15" fmla="*/ 291922 h 1098475"/>
                      <a:gd name="connsiteX16" fmla="*/ 144463 w 425451"/>
                      <a:gd name="connsiteY16" fmla="*/ 55624 h 1098475"/>
                      <a:gd name="connsiteX17" fmla="*/ 134938 w 425451"/>
                      <a:gd name="connsiteY17" fmla="*/ 32629 h 1098475"/>
                      <a:gd name="connsiteX18" fmla="*/ 134938 w 425451"/>
                      <a:gd name="connsiteY18" fmla="*/ 23863 h 1098475"/>
                      <a:gd name="connsiteX19" fmla="*/ 158801 w 425451"/>
                      <a:gd name="connsiteY19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44463 w 425451"/>
                      <a:gd name="connsiteY15" fmla="*/ 55624 h 1098475"/>
                      <a:gd name="connsiteX16" fmla="*/ 134938 w 425451"/>
                      <a:gd name="connsiteY16" fmla="*/ 32629 h 1098475"/>
                      <a:gd name="connsiteX17" fmla="*/ 134938 w 425451"/>
                      <a:gd name="connsiteY17" fmla="*/ 23863 h 1098475"/>
                      <a:gd name="connsiteX18" fmla="*/ 158801 w 425451"/>
                      <a:gd name="connsiteY18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83382 w 425451"/>
                      <a:gd name="connsiteY13" fmla="*/ 299113 h 1098475"/>
                      <a:gd name="connsiteX14" fmla="*/ 144463 w 425451"/>
                      <a:gd name="connsiteY14" fmla="*/ 55624 h 1098475"/>
                      <a:gd name="connsiteX15" fmla="*/ 134938 w 425451"/>
                      <a:gd name="connsiteY15" fmla="*/ 32629 h 1098475"/>
                      <a:gd name="connsiteX16" fmla="*/ 134938 w 425451"/>
                      <a:gd name="connsiteY16" fmla="*/ 23863 h 1098475"/>
                      <a:gd name="connsiteX17" fmla="*/ 158801 w 425451"/>
                      <a:gd name="connsiteY17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144463 w 425451"/>
                      <a:gd name="connsiteY13" fmla="*/ 55624 h 1098475"/>
                      <a:gd name="connsiteX14" fmla="*/ 134938 w 425451"/>
                      <a:gd name="connsiteY14" fmla="*/ 32629 h 1098475"/>
                      <a:gd name="connsiteX15" fmla="*/ 134938 w 425451"/>
                      <a:gd name="connsiteY15" fmla="*/ 23863 h 1098475"/>
                      <a:gd name="connsiteX16" fmla="*/ 158801 w 425451"/>
                      <a:gd name="connsiteY16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25451" h="1098475">
                        <a:moveTo>
                          <a:pt x="158801" y="0"/>
                        </a:moveTo>
                        <a:lnTo>
                          <a:pt x="266651" y="0"/>
                        </a:lnTo>
                        <a:cubicBezTo>
                          <a:pt x="279830" y="0"/>
                          <a:pt x="290514" y="10684"/>
                          <a:pt x="290514" y="23863"/>
                        </a:cubicBezTo>
                        <a:lnTo>
                          <a:pt x="290514" y="32629"/>
                        </a:lnTo>
                        <a:cubicBezTo>
                          <a:pt x="290514" y="41639"/>
                          <a:pt x="286862" y="49796"/>
                          <a:pt x="280957" y="55701"/>
                        </a:cubicBezTo>
                        <a:lnTo>
                          <a:pt x="276276" y="57640"/>
                        </a:lnTo>
                        <a:lnTo>
                          <a:pt x="425451" y="424907"/>
                        </a:lnTo>
                        <a:lnTo>
                          <a:pt x="425451" y="1042439"/>
                        </a:lnTo>
                        <a:cubicBezTo>
                          <a:pt x="425451" y="1073387"/>
                          <a:pt x="400363" y="1098475"/>
                          <a:pt x="369415" y="1098475"/>
                        </a:cubicBezTo>
                        <a:lnTo>
                          <a:pt x="56036" y="1098475"/>
                        </a:lnTo>
                        <a:cubicBezTo>
                          <a:pt x="25088" y="1098475"/>
                          <a:pt x="0" y="1073387"/>
                          <a:pt x="0" y="1042439"/>
                        </a:cubicBezTo>
                        <a:lnTo>
                          <a:pt x="0" y="424907"/>
                        </a:lnTo>
                        <a:lnTo>
                          <a:pt x="144463" y="55624"/>
                        </a:lnTo>
                        <a:lnTo>
                          <a:pt x="134938" y="32629"/>
                        </a:lnTo>
                        <a:lnTo>
                          <a:pt x="134938" y="23863"/>
                        </a:lnTo>
                        <a:cubicBezTo>
                          <a:pt x="134938" y="10684"/>
                          <a:pt x="145622" y="0"/>
                          <a:pt x="158801" y="0"/>
                        </a:cubicBezTo>
                        <a:close/>
                      </a:path>
                    </a:pathLst>
                  </a:custGeom>
                  <a:solidFill>
                    <a:srgbClr val="DAEDE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id="{FECAD8B7-E626-7C95-ADFB-EA54205A5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5229649"/>
                    <a:ext cx="497656" cy="494606"/>
                  </a:xfrm>
                  <a:prstGeom prst="rect">
                    <a:avLst/>
                  </a:pr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11D85482-0F89-EC71-6582-B6C60D057B83}"/>
                    </a:ext>
                  </a:extLst>
                </p:cNvPr>
                <p:cNvSpPr/>
                <p:nvPr/>
              </p:nvSpPr>
              <p:spPr bwMode="auto">
                <a:xfrm rot="8451506">
                  <a:off x="1341644" y="3711001"/>
                  <a:ext cx="274551" cy="1651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B8AAFD9D-A767-AED3-F223-4AB3DC2230D1}"/>
                    </a:ext>
                  </a:extLst>
                </p:cNvPr>
                <p:cNvSpPr/>
                <p:nvPr/>
              </p:nvSpPr>
              <p:spPr bwMode="auto">
                <a:xfrm rot="6240840">
                  <a:off x="1489813" y="34090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BD102325-11E7-78A1-E9D9-26AC13347ECD}"/>
                    </a:ext>
                  </a:extLst>
                </p:cNvPr>
                <p:cNvSpPr/>
                <p:nvPr/>
              </p:nvSpPr>
              <p:spPr bwMode="auto">
                <a:xfrm rot="6240840">
                  <a:off x="1382124" y="338216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6ED0E2FD-BF48-53A1-E7DB-3766B98B1639}"/>
                    </a:ext>
                  </a:extLst>
                </p:cNvPr>
                <p:cNvSpPr/>
                <p:nvPr/>
              </p:nvSpPr>
              <p:spPr bwMode="auto">
                <a:xfrm rot="6240840">
                  <a:off x="1181551" y="3355272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54E6763F-1C2E-67C7-470F-C6248468942F}"/>
                    </a:ext>
                  </a:extLst>
                </p:cNvPr>
                <p:cNvSpPr/>
                <p:nvPr/>
              </p:nvSpPr>
              <p:spPr bwMode="auto">
                <a:xfrm rot="6240840">
                  <a:off x="1273536" y="335505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2294A2F-1271-77CB-FADF-7097AC46AAAB}"/>
                  </a:ext>
                </a:extLst>
              </p:cNvPr>
              <p:cNvSpPr/>
              <p:nvPr/>
            </p:nvSpPr>
            <p:spPr bwMode="auto">
              <a:xfrm>
                <a:off x="5135372" y="9394159"/>
                <a:ext cx="288979" cy="288979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3A579DC2-D529-C433-B26D-373FD3C52281}"/>
                  </a:ext>
                </a:extLst>
              </p:cNvPr>
              <p:cNvSpPr/>
              <p:nvPr/>
            </p:nvSpPr>
            <p:spPr bwMode="auto">
              <a:xfrm>
                <a:off x="5394452" y="9729439"/>
                <a:ext cx="288979" cy="288979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BD06CCED-1A99-ADDD-D195-757644BF7DE3}"/>
                  </a:ext>
                </a:extLst>
              </p:cNvPr>
              <p:cNvSpPr/>
              <p:nvPr/>
            </p:nvSpPr>
            <p:spPr bwMode="auto">
              <a:xfrm>
                <a:off x="5164600" y="9509104"/>
                <a:ext cx="113620" cy="107964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B73C353A-DD47-EB72-3DB9-9408D9CAD01E}"/>
                  </a:ext>
                </a:extLst>
              </p:cNvPr>
              <p:cNvSpPr/>
              <p:nvPr/>
            </p:nvSpPr>
            <p:spPr bwMode="auto">
              <a:xfrm>
                <a:off x="5423680" y="9844384"/>
                <a:ext cx="113620" cy="107964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D32D2D3-BE70-847D-816A-B163FDF797E6}"/>
                </a:ext>
              </a:extLst>
            </p:cNvPr>
            <p:cNvSpPr/>
            <p:nvPr/>
          </p:nvSpPr>
          <p:spPr>
            <a:xfrm>
              <a:off x="4207126" y="1754398"/>
              <a:ext cx="1600144" cy="1600144"/>
            </a:xfrm>
            <a:custGeom>
              <a:avLst/>
              <a:gdLst>
                <a:gd name="connsiteX0" fmla="*/ 147660 w 1600144"/>
                <a:gd name="connsiteY0" fmla="*/ 0 h 1600144"/>
                <a:gd name="connsiteX1" fmla="*/ 800072 w 1600144"/>
                <a:gd name="connsiteY1" fmla="*/ 652412 h 1600144"/>
                <a:gd name="connsiteX2" fmla="*/ 1452484 w 1600144"/>
                <a:gd name="connsiteY2" fmla="*/ 0 h 1600144"/>
                <a:gd name="connsiteX3" fmla="*/ 1600144 w 1600144"/>
                <a:gd name="connsiteY3" fmla="*/ 147660 h 1600144"/>
                <a:gd name="connsiteX4" fmla="*/ 947732 w 1600144"/>
                <a:gd name="connsiteY4" fmla="*/ 800072 h 1600144"/>
                <a:gd name="connsiteX5" fmla="*/ 1600144 w 1600144"/>
                <a:gd name="connsiteY5" fmla="*/ 1452484 h 1600144"/>
                <a:gd name="connsiteX6" fmla="*/ 1452484 w 1600144"/>
                <a:gd name="connsiteY6" fmla="*/ 1600144 h 1600144"/>
                <a:gd name="connsiteX7" fmla="*/ 800072 w 1600144"/>
                <a:gd name="connsiteY7" fmla="*/ 947732 h 1600144"/>
                <a:gd name="connsiteX8" fmla="*/ 147660 w 1600144"/>
                <a:gd name="connsiteY8" fmla="*/ 1600144 h 1600144"/>
                <a:gd name="connsiteX9" fmla="*/ 0 w 1600144"/>
                <a:gd name="connsiteY9" fmla="*/ 1452484 h 1600144"/>
                <a:gd name="connsiteX10" fmla="*/ 652412 w 1600144"/>
                <a:gd name="connsiteY10" fmla="*/ 800072 h 1600144"/>
                <a:gd name="connsiteX11" fmla="*/ 0 w 1600144"/>
                <a:gd name="connsiteY11" fmla="*/ 147660 h 1600144"/>
                <a:gd name="connsiteX12" fmla="*/ 147660 w 1600144"/>
                <a:gd name="connsiteY12" fmla="*/ 0 h 160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0144" h="1600144">
                  <a:moveTo>
                    <a:pt x="147660" y="0"/>
                  </a:moveTo>
                  <a:lnTo>
                    <a:pt x="800072" y="652412"/>
                  </a:lnTo>
                  <a:lnTo>
                    <a:pt x="1452484" y="0"/>
                  </a:lnTo>
                  <a:lnTo>
                    <a:pt x="1600144" y="147660"/>
                  </a:lnTo>
                  <a:lnTo>
                    <a:pt x="947732" y="800072"/>
                  </a:lnTo>
                  <a:lnTo>
                    <a:pt x="1600144" y="1452484"/>
                  </a:lnTo>
                  <a:lnTo>
                    <a:pt x="1452484" y="1600144"/>
                  </a:lnTo>
                  <a:lnTo>
                    <a:pt x="800072" y="947732"/>
                  </a:lnTo>
                  <a:lnTo>
                    <a:pt x="147660" y="1600144"/>
                  </a:lnTo>
                  <a:lnTo>
                    <a:pt x="0" y="1452484"/>
                  </a:lnTo>
                  <a:lnTo>
                    <a:pt x="652412" y="800072"/>
                  </a:lnTo>
                  <a:lnTo>
                    <a:pt x="0" y="147660"/>
                  </a:lnTo>
                  <a:lnTo>
                    <a:pt x="147660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7EA0FE66-4F67-2906-497C-6014BF3A6F5A}"/>
              </a:ext>
            </a:extLst>
          </p:cNvPr>
          <p:cNvSpPr/>
          <p:nvPr/>
        </p:nvSpPr>
        <p:spPr>
          <a:xfrm>
            <a:off x="1957656" y="586823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A45FA72-4106-E3DE-7E7C-728AC45A4C5D}"/>
              </a:ext>
            </a:extLst>
          </p:cNvPr>
          <p:cNvSpPr txBox="1"/>
          <p:nvPr/>
        </p:nvSpPr>
        <p:spPr>
          <a:xfrm>
            <a:off x="2933699" y="1142999"/>
            <a:ext cx="6331639" cy="450427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ペットボトルへの直飲みは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不衛生ですので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FC081BF-F2C8-652F-CB0E-A9FC7502795F}"/>
              </a:ext>
            </a:extLst>
          </p:cNvPr>
          <p:cNvGrpSpPr/>
          <p:nvPr/>
        </p:nvGrpSpPr>
        <p:grpSpPr>
          <a:xfrm>
            <a:off x="321160" y="2843935"/>
            <a:ext cx="1961577" cy="3423560"/>
            <a:chOff x="3743831" y="-1721615"/>
            <a:chExt cx="2441310" cy="4260841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31649009-7B38-0AC6-1D41-2690EC8824DD}"/>
                </a:ext>
              </a:extLst>
            </p:cNvPr>
            <p:cNvSpPr/>
            <p:nvPr/>
          </p:nvSpPr>
          <p:spPr bwMode="auto">
            <a:xfrm>
              <a:off x="4732822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8122F306-7A5F-96CA-4B5B-ABA25B0EE467}"/>
                </a:ext>
              </a:extLst>
            </p:cNvPr>
            <p:cNvSpPr/>
            <p:nvPr/>
          </p:nvSpPr>
          <p:spPr bwMode="auto">
            <a:xfrm rot="900000">
              <a:off x="4632938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E7011266-15AA-FFBB-A84C-077108DC2D04}"/>
                </a:ext>
              </a:extLst>
            </p:cNvPr>
            <p:cNvSpPr/>
            <p:nvPr/>
          </p:nvSpPr>
          <p:spPr bwMode="auto">
            <a:xfrm rot="2356397">
              <a:off x="4572235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465FDF16-DCE0-6D40-98FA-5E05BDAC226C}"/>
                </a:ext>
              </a:extLst>
            </p:cNvPr>
            <p:cNvSpPr/>
            <p:nvPr/>
          </p:nvSpPr>
          <p:spPr bwMode="auto">
            <a:xfrm rot="19800000" flipH="1">
              <a:off x="5169680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FA667512-4C9E-49DA-6D3A-5D1E362FEBD9}"/>
                </a:ext>
              </a:extLst>
            </p:cNvPr>
            <p:cNvSpPr/>
            <p:nvPr/>
          </p:nvSpPr>
          <p:spPr bwMode="auto">
            <a:xfrm rot="20700000" flipH="1">
              <a:off x="4947988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0BF3E4C7-216C-7B89-6BAC-E98D5E347E12}"/>
                </a:ext>
              </a:extLst>
            </p:cNvPr>
            <p:cNvSpPr/>
            <p:nvPr/>
          </p:nvSpPr>
          <p:spPr bwMode="auto">
            <a:xfrm rot="19243603" flipH="1">
              <a:off x="4986690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25C19A31-8DC7-D7A2-6631-A43093896947}"/>
                </a:ext>
              </a:extLst>
            </p:cNvPr>
            <p:cNvSpPr/>
            <p:nvPr/>
          </p:nvSpPr>
          <p:spPr bwMode="auto">
            <a:xfrm rot="21114781">
              <a:off x="4920139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3A99CF81-CB24-FFE9-701C-0F5E8508956B}"/>
                </a:ext>
              </a:extLst>
            </p:cNvPr>
            <p:cNvSpPr/>
            <p:nvPr/>
          </p:nvSpPr>
          <p:spPr bwMode="auto">
            <a:xfrm rot="1330995">
              <a:off x="4615554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4DFAFDA0-E29E-BE80-07B2-9AD380FA05B8}"/>
                </a:ext>
              </a:extLst>
            </p:cNvPr>
            <p:cNvSpPr/>
            <p:nvPr/>
          </p:nvSpPr>
          <p:spPr bwMode="auto">
            <a:xfrm rot="10201802">
              <a:off x="5037167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4458132-A0E2-91AE-A4E9-887DA099FBBD}"/>
                </a:ext>
              </a:extLst>
            </p:cNvPr>
            <p:cNvSpPr/>
            <p:nvPr/>
          </p:nvSpPr>
          <p:spPr bwMode="auto">
            <a:xfrm rot="10800000">
              <a:off x="501687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6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6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6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23B5DD1A-FA04-30B0-A7A3-3EB551A408B4}"/>
                </a:ext>
              </a:extLst>
            </p:cNvPr>
            <p:cNvSpPr/>
            <p:nvPr/>
          </p:nvSpPr>
          <p:spPr bwMode="auto">
            <a:xfrm>
              <a:off x="520003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DADEEAF-5844-07E8-BD0E-D017460235F2}"/>
                </a:ext>
              </a:extLst>
            </p:cNvPr>
            <p:cNvSpPr/>
            <p:nvPr/>
          </p:nvSpPr>
          <p:spPr bwMode="auto">
            <a:xfrm rot="10800000">
              <a:off x="426249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5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5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7F110CB3-08F7-A39B-F08C-31623B7AF4D8}"/>
                </a:ext>
              </a:extLst>
            </p:cNvPr>
            <p:cNvSpPr/>
            <p:nvPr/>
          </p:nvSpPr>
          <p:spPr bwMode="auto">
            <a:xfrm>
              <a:off x="444565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D21268D-A9AF-8D8E-E67C-B38F6D40ED80}"/>
                </a:ext>
              </a:extLst>
            </p:cNvPr>
            <p:cNvGrpSpPr/>
            <p:nvPr/>
          </p:nvGrpSpPr>
          <p:grpSpPr>
            <a:xfrm flipH="1">
              <a:off x="3853022" y="-741939"/>
              <a:ext cx="870202" cy="336158"/>
              <a:chOff x="2802619" y="2501584"/>
              <a:chExt cx="870202" cy="336158"/>
            </a:xfrm>
          </p:grpSpPr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6A2F4FE8-DBF3-9133-6983-7E1B9A021769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F8863A31-192D-2940-CEB3-62974D235BA9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B23EF5C-CA3E-9789-C551-E6E521DB984E}"/>
                </a:ext>
              </a:extLst>
            </p:cNvPr>
            <p:cNvGrpSpPr/>
            <p:nvPr/>
          </p:nvGrpSpPr>
          <p:grpSpPr>
            <a:xfrm>
              <a:off x="5263067" y="-741939"/>
              <a:ext cx="870202" cy="336158"/>
              <a:chOff x="2802619" y="2501584"/>
              <a:chExt cx="870202" cy="336158"/>
            </a:xfrm>
          </p:grpSpPr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4C77AF9E-329E-3849-993E-2787C6FFB3A0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D273B95-61B3-1EFF-CCC2-C154B28B7AD6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楕円 80">
              <a:extLst>
                <a:ext uri="{FF2B5EF4-FFF2-40B4-BE49-F238E27FC236}">
                  <a16:creationId xmlns:a16="http://schemas.microsoft.com/office/drawing/2014/main" id="{6F3FF1D6-F628-D472-9C12-C70FB0E5C615}"/>
                </a:ext>
              </a:extLst>
            </p:cNvPr>
            <p:cNvSpPr/>
            <p:nvPr/>
          </p:nvSpPr>
          <p:spPr bwMode="auto">
            <a:xfrm>
              <a:off x="4054762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楕円 80">
              <a:extLst>
                <a:ext uri="{FF2B5EF4-FFF2-40B4-BE49-F238E27FC236}">
                  <a16:creationId xmlns:a16="http://schemas.microsoft.com/office/drawing/2014/main" id="{37B48CD7-41C2-D5D9-D6D4-D257C88B10F8}"/>
                </a:ext>
              </a:extLst>
            </p:cNvPr>
            <p:cNvSpPr/>
            <p:nvPr/>
          </p:nvSpPr>
          <p:spPr bwMode="auto">
            <a:xfrm>
              <a:off x="4161442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E4B6D7B-0C9E-68F3-55B3-D31F0003D5B4}"/>
                </a:ext>
              </a:extLst>
            </p:cNvPr>
            <p:cNvSpPr/>
            <p:nvPr/>
          </p:nvSpPr>
          <p:spPr bwMode="auto">
            <a:xfrm rot="10800000">
              <a:off x="3743831" y="-1721615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FC075B-ACAE-ABBB-EEDE-B60CBADB1AA6}"/>
                </a:ext>
              </a:extLst>
            </p:cNvPr>
            <p:cNvSpPr/>
            <p:nvPr/>
          </p:nvSpPr>
          <p:spPr bwMode="auto">
            <a:xfrm>
              <a:off x="4310904" y="-229707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56FB47B-7819-64BA-01D5-94E0EADF4466}"/>
                </a:ext>
              </a:extLst>
            </p:cNvPr>
            <p:cNvSpPr/>
            <p:nvPr/>
          </p:nvSpPr>
          <p:spPr bwMode="auto">
            <a:xfrm>
              <a:off x="4366259" y="-841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C4D131C0-557F-EB65-0CB2-B984A86218D0}"/>
                </a:ext>
              </a:extLst>
            </p:cNvPr>
            <p:cNvSpPr/>
            <p:nvPr/>
          </p:nvSpPr>
          <p:spPr bwMode="auto">
            <a:xfrm>
              <a:off x="4229529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2F4B657F-22BC-8E3D-8B86-FD786EE2DB3B}"/>
                </a:ext>
              </a:extLst>
            </p:cNvPr>
            <p:cNvSpPr/>
            <p:nvPr/>
          </p:nvSpPr>
          <p:spPr bwMode="auto">
            <a:xfrm>
              <a:off x="5463106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D6EF763B-13C9-4069-F128-EDC03B842111}"/>
                </a:ext>
              </a:extLst>
            </p:cNvPr>
            <p:cNvGrpSpPr/>
            <p:nvPr/>
          </p:nvGrpSpPr>
          <p:grpSpPr>
            <a:xfrm>
              <a:off x="3797785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A17303C6-B2A6-7976-18C4-ED0B6C6DB4D2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851FA795-AC4A-8F6B-A517-9EF7CFE9B77B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E15E7606-2297-8C7B-BEAE-CEAD55A0F6DD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DC36E2B4-6442-A8E9-2F3B-A6F6AB0190AE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64CD4F40-A438-54A8-574B-09F59FAD094E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7A5E6884-E0D9-615F-F255-235C5536CCB7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90D69D70-7F5A-F080-82B0-B2DA87C28E5E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0BB6950A-71B2-0464-0479-F28FAA901C25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7AAFE42-C136-2B03-4A1B-B51899C2BDE0}"/>
                </a:ext>
              </a:extLst>
            </p:cNvPr>
            <p:cNvGrpSpPr/>
            <p:nvPr/>
          </p:nvGrpSpPr>
          <p:grpSpPr>
            <a:xfrm flipH="1">
              <a:off x="5276897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A46B64EE-36F5-8CF1-3350-A6C8C73277BD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010C47E-F7B1-BF7E-910B-ED935365281F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A0B63683-EB30-6C7A-1CAC-7EC5B64A9585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674E5824-8291-B4CD-9CAB-90B048E3B6B5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A13F63E1-6BC8-6F96-5992-E835E9AFF8F7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8888002-5B47-6338-1DB8-289B8B09ACA8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807F1998-1099-69B2-F0BF-AB0CFE0006FE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AB992140-CF54-AA8B-4D74-9400514BDA1C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CD61827-E9EE-C1EF-845F-145DE82E5D74}"/>
                </a:ext>
              </a:extLst>
            </p:cNvPr>
            <p:cNvSpPr/>
            <p:nvPr/>
          </p:nvSpPr>
          <p:spPr bwMode="auto">
            <a:xfrm rot="16200000">
              <a:off x="4098016" y="1319303"/>
              <a:ext cx="1698260" cy="545300"/>
            </a:xfrm>
            <a:custGeom>
              <a:avLst/>
              <a:gdLst>
                <a:gd name="connsiteX0" fmla="*/ 289600 w 1691487"/>
                <a:gd name="connsiteY0" fmla="*/ 228001 h 686262"/>
                <a:gd name="connsiteX1" fmla="*/ 190486 w 1691487"/>
                <a:gd name="connsiteY1" fmla="*/ 211934 h 686262"/>
                <a:gd name="connsiteX2" fmla="*/ 114830 w 1691487"/>
                <a:gd name="connsiteY2" fmla="*/ 193292 h 686262"/>
                <a:gd name="connsiteX3" fmla="*/ 104031 w 1691487"/>
                <a:gd name="connsiteY3" fmla="*/ 188639 h 686262"/>
                <a:gd name="connsiteX4" fmla="*/ 95746 w 1691487"/>
                <a:gd name="connsiteY4" fmla="*/ 219288 h 686262"/>
                <a:gd name="connsiteX5" fmla="*/ 361272 w 1691487"/>
                <a:gd name="connsiteY5" fmla="*/ 493945 h 686262"/>
                <a:gd name="connsiteX6" fmla="*/ 107621 w 1691487"/>
                <a:gd name="connsiteY6" fmla="*/ 505346 h 686262"/>
                <a:gd name="connsiteX7" fmla="*/ 116783 w 1691487"/>
                <a:gd name="connsiteY7" fmla="*/ 536138 h 686262"/>
                <a:gd name="connsiteX8" fmla="*/ 190486 w 1691487"/>
                <a:gd name="connsiteY8" fmla="*/ 517977 h 686262"/>
                <a:gd name="connsiteX9" fmla="*/ 290685 w 1691487"/>
                <a:gd name="connsiteY9" fmla="*/ 501735 h 686262"/>
                <a:gd name="connsiteX10" fmla="*/ 1691484 w 1691487"/>
                <a:gd name="connsiteY10" fmla="*/ 217247 h 686262"/>
                <a:gd name="connsiteX11" fmla="*/ 1688709 w 1691487"/>
                <a:gd name="connsiteY11" fmla="*/ 223803 h 686262"/>
                <a:gd name="connsiteX12" fmla="*/ 1688709 w 1691487"/>
                <a:gd name="connsiteY12" fmla="*/ 501364 h 686262"/>
                <a:gd name="connsiteX13" fmla="*/ 1691484 w 1691487"/>
                <a:gd name="connsiteY13" fmla="*/ 507920 h 686262"/>
                <a:gd name="connsiteX14" fmla="*/ 1688709 w 1691487"/>
                <a:gd name="connsiteY14" fmla="*/ 507796 h 686262"/>
                <a:gd name="connsiteX15" fmla="*/ 1688709 w 1691487"/>
                <a:gd name="connsiteY15" fmla="*/ 575656 h 686262"/>
                <a:gd name="connsiteX16" fmla="*/ 1691484 w 1691487"/>
                <a:gd name="connsiteY16" fmla="*/ 579338 h 686262"/>
                <a:gd name="connsiteX17" fmla="*/ 1688709 w 1691487"/>
                <a:gd name="connsiteY17" fmla="*/ 579034 h 686262"/>
                <a:gd name="connsiteX18" fmla="*/ 1688709 w 1691487"/>
                <a:gd name="connsiteY18" fmla="*/ 579336 h 686262"/>
                <a:gd name="connsiteX19" fmla="*/ 1685357 w 1691487"/>
                <a:gd name="connsiteY19" fmla="*/ 578667 h 686262"/>
                <a:gd name="connsiteX20" fmla="*/ 1514701 w 1691487"/>
                <a:gd name="connsiteY20" fmla="*/ 559969 h 686262"/>
                <a:gd name="connsiteX21" fmla="*/ 870916 w 1691487"/>
                <a:gd name="connsiteY21" fmla="*/ 533912 h 686262"/>
                <a:gd name="connsiteX22" fmla="*/ 227131 w 1691487"/>
                <a:gd name="connsiteY22" fmla="*/ 559969 h 686262"/>
                <a:gd name="connsiteX23" fmla="*/ 133128 w 1691487"/>
                <a:gd name="connsiteY23" fmla="*/ 570268 h 686262"/>
                <a:gd name="connsiteX24" fmla="*/ 164976 w 1691487"/>
                <a:gd name="connsiteY24" fmla="*/ 627181 h 686262"/>
                <a:gd name="connsiteX25" fmla="*/ 224112 w 1691487"/>
                <a:gd name="connsiteY25" fmla="*/ 686262 h 686262"/>
                <a:gd name="connsiteX26" fmla="*/ 65641 w 1691487"/>
                <a:gd name="connsiteY26" fmla="*/ 585761 h 686262"/>
                <a:gd name="connsiteX27" fmla="*/ 61519 w 1691487"/>
                <a:gd name="connsiteY27" fmla="*/ 578114 h 686262"/>
                <a:gd name="connsiteX28" fmla="*/ 50346 w 1691487"/>
                <a:gd name="connsiteY28" fmla="*/ 579338 h 686262"/>
                <a:gd name="connsiteX29" fmla="*/ 57246 w 1691487"/>
                <a:gd name="connsiteY29" fmla="*/ 570184 h 686262"/>
                <a:gd name="connsiteX30" fmla="*/ 38274 w 1691487"/>
                <a:gd name="connsiteY30" fmla="*/ 534979 h 686262"/>
                <a:gd name="connsiteX31" fmla="*/ 0 w 1691487"/>
                <a:gd name="connsiteY31" fmla="*/ 343131 h 686262"/>
                <a:gd name="connsiteX32" fmla="*/ 224112 w 1691487"/>
                <a:gd name="connsiteY32" fmla="*/ 0 h 686262"/>
                <a:gd name="connsiteX33" fmla="*/ 158527 w 1691487"/>
                <a:gd name="connsiteY33" fmla="*/ 68087 h 686262"/>
                <a:gd name="connsiteX34" fmla="*/ 113599 w 1691487"/>
                <a:gd name="connsiteY34" fmla="*/ 157503 h 686262"/>
                <a:gd name="connsiteX35" fmla="*/ 227131 w 1691487"/>
                <a:gd name="connsiteY35" fmla="*/ 169942 h 686262"/>
                <a:gd name="connsiteX36" fmla="*/ 870916 w 1691487"/>
                <a:gd name="connsiteY36" fmla="*/ 195999 h 686262"/>
                <a:gd name="connsiteX37" fmla="*/ 1514701 w 1691487"/>
                <a:gd name="connsiteY37" fmla="*/ 169942 h 686262"/>
                <a:gd name="connsiteX38" fmla="*/ 1691484 w 1691487"/>
                <a:gd name="connsiteY38" fmla="*/ 150574 h 686262"/>
                <a:gd name="connsiteX39" fmla="*/ 1687376 w 1691487"/>
                <a:gd name="connsiteY39" fmla="*/ 156024 h 686262"/>
                <a:gd name="connsiteX40" fmla="*/ 1688709 w 1691487"/>
                <a:gd name="connsiteY40" fmla="*/ 155757 h 686262"/>
                <a:gd name="connsiteX41" fmla="*/ 1688709 w 1691487"/>
                <a:gd name="connsiteY41" fmla="*/ 217372 h 686262"/>
                <a:gd name="connsiteX42" fmla="*/ 1691487 w 1691487"/>
                <a:gd name="connsiteY42" fmla="*/ 579338 h 686262"/>
                <a:gd name="connsiteX43" fmla="*/ 1691484 w 1691487"/>
                <a:gd name="connsiteY43" fmla="*/ 579338 h 686262"/>
                <a:gd name="connsiteX44" fmla="*/ 1691484 w 1691487"/>
                <a:gd name="connsiteY44" fmla="*/ 579338 h 686262"/>
                <a:gd name="connsiteX45" fmla="*/ 1691487 w 1691487"/>
                <a:gd name="connsiteY45" fmla="*/ 150573 h 686262"/>
                <a:gd name="connsiteX46" fmla="*/ 1691484 w 1691487"/>
                <a:gd name="connsiteY46" fmla="*/ 150574 h 686262"/>
                <a:gd name="connsiteX47" fmla="*/ 1691484 w 1691487"/>
                <a:gd name="connsiteY47" fmla="*/ 150573 h 6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91487" h="686262">
                  <a:moveTo>
                    <a:pt x="289600" y="228001"/>
                  </a:moveTo>
                  <a:lnTo>
                    <a:pt x="190486" y="211934"/>
                  </a:lnTo>
                  <a:cubicBezTo>
                    <a:pt x="160994" y="206096"/>
                    <a:pt x="135592" y="199857"/>
                    <a:pt x="114830" y="193292"/>
                  </a:cubicBezTo>
                  <a:lnTo>
                    <a:pt x="104031" y="188639"/>
                  </a:lnTo>
                  <a:lnTo>
                    <a:pt x="95746" y="219288"/>
                  </a:lnTo>
                  <a:close/>
                  <a:moveTo>
                    <a:pt x="361272" y="493945"/>
                  </a:moveTo>
                  <a:lnTo>
                    <a:pt x="107621" y="505346"/>
                  </a:lnTo>
                  <a:lnTo>
                    <a:pt x="116783" y="536138"/>
                  </a:lnTo>
                  <a:lnTo>
                    <a:pt x="190486" y="517977"/>
                  </a:lnTo>
                  <a:cubicBezTo>
                    <a:pt x="219978" y="512139"/>
                    <a:pt x="253561" y="506700"/>
                    <a:pt x="290685" y="501735"/>
                  </a:cubicBezTo>
                  <a:close/>
                  <a:moveTo>
                    <a:pt x="1691484" y="217247"/>
                  </a:moveTo>
                  <a:lnTo>
                    <a:pt x="1688709" y="223803"/>
                  </a:lnTo>
                  <a:lnTo>
                    <a:pt x="1688709" y="501364"/>
                  </a:lnTo>
                  <a:lnTo>
                    <a:pt x="1691484" y="507920"/>
                  </a:lnTo>
                  <a:lnTo>
                    <a:pt x="1688709" y="507796"/>
                  </a:lnTo>
                  <a:lnTo>
                    <a:pt x="1688709" y="575656"/>
                  </a:lnTo>
                  <a:lnTo>
                    <a:pt x="1691484" y="579338"/>
                  </a:lnTo>
                  <a:lnTo>
                    <a:pt x="1688709" y="579034"/>
                  </a:lnTo>
                  <a:lnTo>
                    <a:pt x="1688709" y="579336"/>
                  </a:lnTo>
                  <a:lnTo>
                    <a:pt x="1685357" y="578667"/>
                  </a:lnTo>
                  <a:lnTo>
                    <a:pt x="1514701" y="559969"/>
                  </a:lnTo>
                  <a:cubicBezTo>
                    <a:pt x="1325424" y="543103"/>
                    <a:pt x="1101710" y="533912"/>
                    <a:pt x="870916" y="533912"/>
                  </a:cubicBezTo>
                  <a:cubicBezTo>
                    <a:pt x="640122" y="533912"/>
                    <a:pt x="416408" y="543103"/>
                    <a:pt x="227131" y="559969"/>
                  </a:cubicBezTo>
                  <a:lnTo>
                    <a:pt x="133128" y="570268"/>
                  </a:lnTo>
                  <a:lnTo>
                    <a:pt x="164976" y="627181"/>
                  </a:lnTo>
                  <a:cubicBezTo>
                    <a:pt x="182470" y="650755"/>
                    <a:pt x="202309" y="670753"/>
                    <a:pt x="224112" y="686262"/>
                  </a:cubicBezTo>
                  <a:cubicBezTo>
                    <a:pt x="162225" y="686262"/>
                    <a:pt x="106197" y="647856"/>
                    <a:pt x="65641" y="585761"/>
                  </a:cubicBezTo>
                  <a:lnTo>
                    <a:pt x="61519" y="578114"/>
                  </a:lnTo>
                  <a:lnTo>
                    <a:pt x="50346" y="579338"/>
                  </a:lnTo>
                  <a:lnTo>
                    <a:pt x="57246" y="570184"/>
                  </a:lnTo>
                  <a:lnTo>
                    <a:pt x="38274" y="534979"/>
                  </a:lnTo>
                  <a:cubicBezTo>
                    <a:pt x="14110" y="480215"/>
                    <a:pt x="0" y="414196"/>
                    <a:pt x="0" y="343131"/>
                  </a:cubicBezTo>
                  <a:cubicBezTo>
                    <a:pt x="0" y="153625"/>
                    <a:pt x="100338" y="0"/>
                    <a:pt x="224112" y="0"/>
                  </a:cubicBezTo>
                  <a:cubicBezTo>
                    <a:pt x="199584" y="17448"/>
                    <a:pt x="177541" y="40577"/>
                    <a:pt x="158527" y="68087"/>
                  </a:cubicBezTo>
                  <a:lnTo>
                    <a:pt x="113599" y="157503"/>
                  </a:lnTo>
                  <a:lnTo>
                    <a:pt x="227131" y="169942"/>
                  </a:lnTo>
                  <a:cubicBezTo>
                    <a:pt x="416408" y="186809"/>
                    <a:pt x="640122" y="195999"/>
                    <a:pt x="870916" y="195999"/>
                  </a:cubicBezTo>
                  <a:cubicBezTo>
                    <a:pt x="1101710" y="195999"/>
                    <a:pt x="1325424" y="186809"/>
                    <a:pt x="1514701" y="169942"/>
                  </a:cubicBezTo>
                  <a:lnTo>
                    <a:pt x="1691484" y="150574"/>
                  </a:lnTo>
                  <a:lnTo>
                    <a:pt x="1687376" y="156024"/>
                  </a:lnTo>
                  <a:lnTo>
                    <a:pt x="1688709" y="155757"/>
                  </a:lnTo>
                  <a:lnTo>
                    <a:pt x="1688709" y="217372"/>
                  </a:lnTo>
                  <a:close/>
                  <a:moveTo>
                    <a:pt x="1691487" y="579338"/>
                  </a:moveTo>
                  <a:lnTo>
                    <a:pt x="1691484" y="579338"/>
                  </a:lnTo>
                  <a:lnTo>
                    <a:pt x="1691484" y="579338"/>
                  </a:lnTo>
                  <a:close/>
                  <a:moveTo>
                    <a:pt x="1691487" y="150573"/>
                  </a:moveTo>
                  <a:lnTo>
                    <a:pt x="1691484" y="150574"/>
                  </a:lnTo>
                  <a:lnTo>
                    <a:pt x="1691484" y="150573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630074D8-17D7-59B1-22FB-4AA658D9C5A9}"/>
                </a:ext>
              </a:extLst>
            </p:cNvPr>
            <p:cNvSpPr/>
            <p:nvPr/>
          </p:nvSpPr>
          <p:spPr bwMode="auto">
            <a:xfrm>
              <a:off x="4296283" y="-483726"/>
              <a:ext cx="1347913" cy="1519577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15E3121-A823-F45E-19B3-9F2A636B9375}"/>
                </a:ext>
              </a:extLst>
            </p:cNvPr>
            <p:cNvSpPr/>
            <p:nvPr/>
          </p:nvSpPr>
          <p:spPr bwMode="auto">
            <a:xfrm>
              <a:off x="4768734" y="740076"/>
              <a:ext cx="403012" cy="295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B651E28-46D5-9279-6710-900A1EEF29C1}"/>
                </a:ext>
              </a:extLst>
            </p:cNvPr>
            <p:cNvSpPr/>
            <p:nvPr/>
          </p:nvSpPr>
          <p:spPr bwMode="auto">
            <a:xfrm>
              <a:off x="4737130" y="-491633"/>
              <a:ext cx="456713" cy="703698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63567122-D35B-39F4-7055-B6D2683F1A40}"/>
              </a:ext>
            </a:extLst>
          </p:cNvPr>
          <p:cNvSpPr/>
          <p:nvPr/>
        </p:nvSpPr>
        <p:spPr>
          <a:xfrm>
            <a:off x="836590" y="562050"/>
            <a:ext cx="881825" cy="2108702"/>
          </a:xfrm>
          <a:custGeom>
            <a:avLst/>
            <a:gdLst>
              <a:gd name="connsiteX0" fmla="*/ 373810 w 1059805"/>
              <a:gd name="connsiteY0" fmla="*/ 0 h 2534306"/>
              <a:gd name="connsiteX1" fmla="*/ 685290 w 1059805"/>
              <a:gd name="connsiteY1" fmla="*/ 0 h 2534306"/>
              <a:gd name="connsiteX2" fmla="*/ 713101 w 1059805"/>
              <a:gd name="connsiteY2" fmla="*/ 27811 h 2534306"/>
              <a:gd name="connsiteX3" fmla="*/ 713100 w 1059805"/>
              <a:gd name="connsiteY3" fmla="*/ 27811 h 2534306"/>
              <a:gd name="connsiteX4" fmla="*/ 704954 w 1059805"/>
              <a:gd name="connsiteY4" fmla="*/ 47476 h 2534306"/>
              <a:gd name="connsiteX5" fmla="*/ 702077 w 1059805"/>
              <a:gd name="connsiteY5" fmla="*/ 48668 h 2534306"/>
              <a:gd name="connsiteX6" fmla="*/ 704955 w 1059805"/>
              <a:gd name="connsiteY6" fmla="*/ 49861 h 2534306"/>
              <a:gd name="connsiteX7" fmla="*/ 713101 w 1059805"/>
              <a:gd name="connsiteY7" fmla="*/ 69526 h 2534306"/>
              <a:gd name="connsiteX8" fmla="*/ 713100 w 1059805"/>
              <a:gd name="connsiteY8" fmla="*/ 69526 h 2534306"/>
              <a:gd name="connsiteX9" fmla="*/ 704954 w 1059805"/>
              <a:gd name="connsiteY9" fmla="*/ 89191 h 2534306"/>
              <a:gd name="connsiteX10" fmla="*/ 702075 w 1059805"/>
              <a:gd name="connsiteY10" fmla="*/ 90384 h 2534306"/>
              <a:gd name="connsiteX11" fmla="*/ 704955 w 1059805"/>
              <a:gd name="connsiteY11" fmla="*/ 91577 h 2534306"/>
              <a:gd name="connsiteX12" fmla="*/ 713101 w 1059805"/>
              <a:gd name="connsiteY12" fmla="*/ 111242 h 2534306"/>
              <a:gd name="connsiteX13" fmla="*/ 713100 w 1059805"/>
              <a:gd name="connsiteY13" fmla="*/ 111242 h 2534306"/>
              <a:gd name="connsiteX14" fmla="*/ 707791 w 1059805"/>
              <a:gd name="connsiteY14" fmla="*/ 124061 h 2534306"/>
              <a:gd name="connsiteX15" fmla="*/ 709392 w 1059805"/>
              <a:gd name="connsiteY15" fmla="*/ 127928 h 2534306"/>
              <a:gd name="connsiteX16" fmla="*/ 709392 w 1059805"/>
              <a:gd name="connsiteY16" fmla="*/ 186021 h 2534306"/>
              <a:gd name="connsiteX17" fmla="*/ 716190 w 1059805"/>
              <a:gd name="connsiteY17" fmla="*/ 186021 h 2534306"/>
              <a:gd name="connsiteX18" fmla="*/ 748327 w 1059805"/>
              <a:gd name="connsiteY18" fmla="*/ 218157 h 2534306"/>
              <a:gd name="connsiteX19" fmla="*/ 748326 w 1059805"/>
              <a:gd name="connsiteY19" fmla="*/ 218157 h 2534306"/>
              <a:gd name="connsiteX20" fmla="*/ 738914 w 1059805"/>
              <a:gd name="connsiteY20" fmla="*/ 240882 h 2534306"/>
              <a:gd name="connsiteX21" fmla="*/ 718824 w 1059805"/>
              <a:gd name="connsiteY21" fmla="*/ 249203 h 2534306"/>
              <a:gd name="connsiteX22" fmla="*/ 787200 w 1059805"/>
              <a:gd name="connsiteY22" fmla="*/ 616284 h 2534306"/>
              <a:gd name="connsiteX23" fmla="*/ 826176 w 1059805"/>
              <a:gd name="connsiteY23" fmla="*/ 637440 h 2534306"/>
              <a:gd name="connsiteX24" fmla="*/ 1059805 w 1059805"/>
              <a:gd name="connsiteY24" fmla="*/ 1076843 h 2534306"/>
              <a:gd name="connsiteX25" fmla="*/ 1059805 w 1059805"/>
              <a:gd name="connsiteY25" fmla="*/ 1351225 h 2534306"/>
              <a:gd name="connsiteX26" fmla="*/ 1059805 w 1059805"/>
              <a:gd name="connsiteY26" fmla="*/ 1442085 h 2534306"/>
              <a:gd name="connsiteX27" fmla="*/ 1059805 w 1059805"/>
              <a:gd name="connsiteY27" fmla="*/ 2338136 h 2534306"/>
              <a:gd name="connsiteX28" fmla="*/ 863635 w 1059805"/>
              <a:gd name="connsiteY28" fmla="*/ 2534306 h 2534306"/>
              <a:gd name="connsiteX29" fmla="*/ 196170 w 1059805"/>
              <a:gd name="connsiteY29" fmla="*/ 2534306 h 2534306"/>
              <a:gd name="connsiteX30" fmla="*/ 0 w 1059805"/>
              <a:gd name="connsiteY30" fmla="*/ 2338136 h 2534306"/>
              <a:gd name="connsiteX31" fmla="*/ 0 w 1059805"/>
              <a:gd name="connsiteY31" fmla="*/ 1442085 h 2534306"/>
              <a:gd name="connsiteX32" fmla="*/ 0 w 1059805"/>
              <a:gd name="connsiteY32" fmla="*/ 1351225 h 2534306"/>
              <a:gd name="connsiteX33" fmla="*/ 0 w 1059805"/>
              <a:gd name="connsiteY33" fmla="*/ 1076843 h 2534306"/>
              <a:gd name="connsiteX34" fmla="*/ 233629 w 1059805"/>
              <a:gd name="connsiteY34" fmla="*/ 637440 h 2534306"/>
              <a:gd name="connsiteX35" fmla="*/ 280070 w 1059805"/>
              <a:gd name="connsiteY35" fmla="*/ 612232 h 2534306"/>
              <a:gd name="connsiteX36" fmla="*/ 347488 w 1059805"/>
              <a:gd name="connsiteY36" fmla="*/ 250293 h 2534306"/>
              <a:gd name="connsiteX37" fmla="*/ 342910 w 1059805"/>
              <a:gd name="connsiteY37" fmla="*/ 250293 h 2534306"/>
              <a:gd name="connsiteX38" fmla="*/ 320186 w 1059805"/>
              <a:gd name="connsiteY38" fmla="*/ 240881 h 2534306"/>
              <a:gd name="connsiteX39" fmla="*/ 310773 w 1059805"/>
              <a:gd name="connsiteY39" fmla="*/ 218157 h 2534306"/>
              <a:gd name="connsiteX40" fmla="*/ 320186 w 1059805"/>
              <a:gd name="connsiteY40" fmla="*/ 195433 h 2534306"/>
              <a:gd name="connsiteX41" fmla="*/ 342910 w 1059805"/>
              <a:gd name="connsiteY41" fmla="*/ 186021 h 2534306"/>
              <a:gd name="connsiteX42" fmla="*/ 349707 w 1059805"/>
              <a:gd name="connsiteY42" fmla="*/ 186021 h 2534306"/>
              <a:gd name="connsiteX43" fmla="*/ 349707 w 1059805"/>
              <a:gd name="connsiteY43" fmla="*/ 127928 h 2534306"/>
              <a:gd name="connsiteX44" fmla="*/ 351310 w 1059805"/>
              <a:gd name="connsiteY44" fmla="*/ 124060 h 2534306"/>
              <a:gd name="connsiteX45" fmla="*/ 346000 w 1059805"/>
              <a:gd name="connsiteY45" fmla="*/ 111241 h 2534306"/>
              <a:gd name="connsiteX46" fmla="*/ 354145 w 1059805"/>
              <a:gd name="connsiteY46" fmla="*/ 91577 h 2534306"/>
              <a:gd name="connsiteX47" fmla="*/ 357026 w 1059805"/>
              <a:gd name="connsiteY47" fmla="*/ 90383 h 2534306"/>
              <a:gd name="connsiteX48" fmla="*/ 354145 w 1059805"/>
              <a:gd name="connsiteY48" fmla="*/ 89190 h 2534306"/>
              <a:gd name="connsiteX49" fmla="*/ 346000 w 1059805"/>
              <a:gd name="connsiteY49" fmla="*/ 69525 h 2534306"/>
              <a:gd name="connsiteX50" fmla="*/ 354145 w 1059805"/>
              <a:gd name="connsiteY50" fmla="*/ 49861 h 2534306"/>
              <a:gd name="connsiteX51" fmla="*/ 357025 w 1059805"/>
              <a:gd name="connsiteY51" fmla="*/ 48668 h 2534306"/>
              <a:gd name="connsiteX52" fmla="*/ 354145 w 1059805"/>
              <a:gd name="connsiteY52" fmla="*/ 47475 h 2534306"/>
              <a:gd name="connsiteX53" fmla="*/ 346000 w 1059805"/>
              <a:gd name="connsiteY53" fmla="*/ 27810 h 2534306"/>
              <a:gd name="connsiteX54" fmla="*/ 354145 w 1059805"/>
              <a:gd name="connsiteY54" fmla="*/ 8146 h 2534306"/>
              <a:gd name="connsiteX55" fmla="*/ 373810 w 1059805"/>
              <a:gd name="connsiteY55" fmla="*/ 0 h 2534306"/>
              <a:gd name="connsiteX0" fmla="*/ 373810 w 1059805"/>
              <a:gd name="connsiteY0" fmla="*/ 0 h 2534306"/>
              <a:gd name="connsiteX1" fmla="*/ 685290 w 1059805"/>
              <a:gd name="connsiteY1" fmla="*/ 0 h 2534306"/>
              <a:gd name="connsiteX2" fmla="*/ 713101 w 1059805"/>
              <a:gd name="connsiteY2" fmla="*/ 27811 h 2534306"/>
              <a:gd name="connsiteX3" fmla="*/ 713100 w 1059805"/>
              <a:gd name="connsiteY3" fmla="*/ 27811 h 2534306"/>
              <a:gd name="connsiteX4" fmla="*/ 704954 w 1059805"/>
              <a:gd name="connsiteY4" fmla="*/ 47476 h 2534306"/>
              <a:gd name="connsiteX5" fmla="*/ 702077 w 1059805"/>
              <a:gd name="connsiteY5" fmla="*/ 48668 h 2534306"/>
              <a:gd name="connsiteX6" fmla="*/ 704955 w 1059805"/>
              <a:gd name="connsiteY6" fmla="*/ 49861 h 2534306"/>
              <a:gd name="connsiteX7" fmla="*/ 713101 w 1059805"/>
              <a:gd name="connsiteY7" fmla="*/ 69526 h 2534306"/>
              <a:gd name="connsiteX8" fmla="*/ 713100 w 1059805"/>
              <a:gd name="connsiteY8" fmla="*/ 69526 h 2534306"/>
              <a:gd name="connsiteX9" fmla="*/ 704954 w 1059805"/>
              <a:gd name="connsiteY9" fmla="*/ 89191 h 2534306"/>
              <a:gd name="connsiteX10" fmla="*/ 702075 w 1059805"/>
              <a:gd name="connsiteY10" fmla="*/ 90384 h 2534306"/>
              <a:gd name="connsiteX11" fmla="*/ 704955 w 1059805"/>
              <a:gd name="connsiteY11" fmla="*/ 91577 h 2534306"/>
              <a:gd name="connsiteX12" fmla="*/ 713101 w 1059805"/>
              <a:gd name="connsiteY12" fmla="*/ 111242 h 2534306"/>
              <a:gd name="connsiteX13" fmla="*/ 713100 w 1059805"/>
              <a:gd name="connsiteY13" fmla="*/ 111242 h 2534306"/>
              <a:gd name="connsiteX14" fmla="*/ 707791 w 1059805"/>
              <a:gd name="connsiteY14" fmla="*/ 124061 h 2534306"/>
              <a:gd name="connsiteX15" fmla="*/ 709392 w 1059805"/>
              <a:gd name="connsiteY15" fmla="*/ 127928 h 2534306"/>
              <a:gd name="connsiteX16" fmla="*/ 709392 w 1059805"/>
              <a:gd name="connsiteY16" fmla="*/ 186021 h 2534306"/>
              <a:gd name="connsiteX17" fmla="*/ 716190 w 1059805"/>
              <a:gd name="connsiteY17" fmla="*/ 186021 h 2534306"/>
              <a:gd name="connsiteX18" fmla="*/ 748327 w 1059805"/>
              <a:gd name="connsiteY18" fmla="*/ 218157 h 2534306"/>
              <a:gd name="connsiteX19" fmla="*/ 748326 w 1059805"/>
              <a:gd name="connsiteY19" fmla="*/ 218157 h 2534306"/>
              <a:gd name="connsiteX20" fmla="*/ 738914 w 1059805"/>
              <a:gd name="connsiteY20" fmla="*/ 240882 h 2534306"/>
              <a:gd name="connsiteX21" fmla="*/ 718824 w 1059805"/>
              <a:gd name="connsiteY21" fmla="*/ 249203 h 2534306"/>
              <a:gd name="connsiteX22" fmla="*/ 787200 w 1059805"/>
              <a:gd name="connsiteY22" fmla="*/ 616284 h 2534306"/>
              <a:gd name="connsiteX23" fmla="*/ 826176 w 1059805"/>
              <a:gd name="connsiteY23" fmla="*/ 637440 h 2534306"/>
              <a:gd name="connsiteX24" fmla="*/ 1059805 w 1059805"/>
              <a:gd name="connsiteY24" fmla="*/ 1076843 h 2534306"/>
              <a:gd name="connsiteX25" fmla="*/ 1059805 w 1059805"/>
              <a:gd name="connsiteY25" fmla="*/ 1351225 h 2534306"/>
              <a:gd name="connsiteX26" fmla="*/ 1059805 w 1059805"/>
              <a:gd name="connsiteY26" fmla="*/ 1442085 h 2534306"/>
              <a:gd name="connsiteX27" fmla="*/ 1059805 w 1059805"/>
              <a:gd name="connsiteY27" fmla="*/ 2338136 h 2534306"/>
              <a:gd name="connsiteX28" fmla="*/ 863635 w 1059805"/>
              <a:gd name="connsiteY28" fmla="*/ 2534306 h 2534306"/>
              <a:gd name="connsiteX29" fmla="*/ 196170 w 1059805"/>
              <a:gd name="connsiteY29" fmla="*/ 2534306 h 2534306"/>
              <a:gd name="connsiteX30" fmla="*/ 0 w 1059805"/>
              <a:gd name="connsiteY30" fmla="*/ 2338136 h 2534306"/>
              <a:gd name="connsiteX31" fmla="*/ 0 w 1059805"/>
              <a:gd name="connsiteY31" fmla="*/ 1442085 h 2534306"/>
              <a:gd name="connsiteX32" fmla="*/ 0 w 1059805"/>
              <a:gd name="connsiteY32" fmla="*/ 1076843 h 2534306"/>
              <a:gd name="connsiteX33" fmla="*/ 233629 w 1059805"/>
              <a:gd name="connsiteY33" fmla="*/ 637440 h 2534306"/>
              <a:gd name="connsiteX34" fmla="*/ 280070 w 1059805"/>
              <a:gd name="connsiteY34" fmla="*/ 612232 h 2534306"/>
              <a:gd name="connsiteX35" fmla="*/ 347488 w 1059805"/>
              <a:gd name="connsiteY35" fmla="*/ 250293 h 2534306"/>
              <a:gd name="connsiteX36" fmla="*/ 342910 w 1059805"/>
              <a:gd name="connsiteY36" fmla="*/ 250293 h 2534306"/>
              <a:gd name="connsiteX37" fmla="*/ 320186 w 1059805"/>
              <a:gd name="connsiteY37" fmla="*/ 240881 h 2534306"/>
              <a:gd name="connsiteX38" fmla="*/ 310773 w 1059805"/>
              <a:gd name="connsiteY38" fmla="*/ 218157 h 2534306"/>
              <a:gd name="connsiteX39" fmla="*/ 320186 w 1059805"/>
              <a:gd name="connsiteY39" fmla="*/ 195433 h 2534306"/>
              <a:gd name="connsiteX40" fmla="*/ 342910 w 1059805"/>
              <a:gd name="connsiteY40" fmla="*/ 186021 h 2534306"/>
              <a:gd name="connsiteX41" fmla="*/ 349707 w 1059805"/>
              <a:gd name="connsiteY41" fmla="*/ 186021 h 2534306"/>
              <a:gd name="connsiteX42" fmla="*/ 349707 w 1059805"/>
              <a:gd name="connsiteY42" fmla="*/ 127928 h 2534306"/>
              <a:gd name="connsiteX43" fmla="*/ 351310 w 1059805"/>
              <a:gd name="connsiteY43" fmla="*/ 124060 h 2534306"/>
              <a:gd name="connsiteX44" fmla="*/ 346000 w 1059805"/>
              <a:gd name="connsiteY44" fmla="*/ 111241 h 2534306"/>
              <a:gd name="connsiteX45" fmla="*/ 354145 w 1059805"/>
              <a:gd name="connsiteY45" fmla="*/ 91577 h 2534306"/>
              <a:gd name="connsiteX46" fmla="*/ 357026 w 1059805"/>
              <a:gd name="connsiteY46" fmla="*/ 90383 h 2534306"/>
              <a:gd name="connsiteX47" fmla="*/ 354145 w 1059805"/>
              <a:gd name="connsiteY47" fmla="*/ 89190 h 2534306"/>
              <a:gd name="connsiteX48" fmla="*/ 346000 w 1059805"/>
              <a:gd name="connsiteY48" fmla="*/ 69525 h 2534306"/>
              <a:gd name="connsiteX49" fmla="*/ 354145 w 1059805"/>
              <a:gd name="connsiteY49" fmla="*/ 49861 h 2534306"/>
              <a:gd name="connsiteX50" fmla="*/ 357025 w 1059805"/>
              <a:gd name="connsiteY50" fmla="*/ 48668 h 2534306"/>
              <a:gd name="connsiteX51" fmla="*/ 354145 w 1059805"/>
              <a:gd name="connsiteY51" fmla="*/ 47475 h 2534306"/>
              <a:gd name="connsiteX52" fmla="*/ 346000 w 1059805"/>
              <a:gd name="connsiteY52" fmla="*/ 27810 h 2534306"/>
              <a:gd name="connsiteX53" fmla="*/ 354145 w 1059805"/>
              <a:gd name="connsiteY53" fmla="*/ 8146 h 2534306"/>
              <a:gd name="connsiteX54" fmla="*/ 373810 w 1059805"/>
              <a:gd name="connsiteY54" fmla="*/ 0 h 2534306"/>
              <a:gd name="connsiteX0" fmla="*/ 373810 w 1059805"/>
              <a:gd name="connsiteY0" fmla="*/ 0 h 2534306"/>
              <a:gd name="connsiteX1" fmla="*/ 685290 w 1059805"/>
              <a:gd name="connsiteY1" fmla="*/ 0 h 2534306"/>
              <a:gd name="connsiteX2" fmla="*/ 713101 w 1059805"/>
              <a:gd name="connsiteY2" fmla="*/ 27811 h 2534306"/>
              <a:gd name="connsiteX3" fmla="*/ 713100 w 1059805"/>
              <a:gd name="connsiteY3" fmla="*/ 27811 h 2534306"/>
              <a:gd name="connsiteX4" fmla="*/ 704954 w 1059805"/>
              <a:gd name="connsiteY4" fmla="*/ 47476 h 2534306"/>
              <a:gd name="connsiteX5" fmla="*/ 702077 w 1059805"/>
              <a:gd name="connsiteY5" fmla="*/ 48668 h 2534306"/>
              <a:gd name="connsiteX6" fmla="*/ 704955 w 1059805"/>
              <a:gd name="connsiteY6" fmla="*/ 49861 h 2534306"/>
              <a:gd name="connsiteX7" fmla="*/ 713101 w 1059805"/>
              <a:gd name="connsiteY7" fmla="*/ 69526 h 2534306"/>
              <a:gd name="connsiteX8" fmla="*/ 713100 w 1059805"/>
              <a:gd name="connsiteY8" fmla="*/ 69526 h 2534306"/>
              <a:gd name="connsiteX9" fmla="*/ 704954 w 1059805"/>
              <a:gd name="connsiteY9" fmla="*/ 89191 h 2534306"/>
              <a:gd name="connsiteX10" fmla="*/ 702075 w 1059805"/>
              <a:gd name="connsiteY10" fmla="*/ 90384 h 2534306"/>
              <a:gd name="connsiteX11" fmla="*/ 704955 w 1059805"/>
              <a:gd name="connsiteY11" fmla="*/ 91577 h 2534306"/>
              <a:gd name="connsiteX12" fmla="*/ 713101 w 1059805"/>
              <a:gd name="connsiteY12" fmla="*/ 111242 h 2534306"/>
              <a:gd name="connsiteX13" fmla="*/ 713100 w 1059805"/>
              <a:gd name="connsiteY13" fmla="*/ 111242 h 2534306"/>
              <a:gd name="connsiteX14" fmla="*/ 707791 w 1059805"/>
              <a:gd name="connsiteY14" fmla="*/ 124061 h 2534306"/>
              <a:gd name="connsiteX15" fmla="*/ 709392 w 1059805"/>
              <a:gd name="connsiteY15" fmla="*/ 127928 h 2534306"/>
              <a:gd name="connsiteX16" fmla="*/ 709392 w 1059805"/>
              <a:gd name="connsiteY16" fmla="*/ 186021 h 2534306"/>
              <a:gd name="connsiteX17" fmla="*/ 716190 w 1059805"/>
              <a:gd name="connsiteY17" fmla="*/ 186021 h 2534306"/>
              <a:gd name="connsiteX18" fmla="*/ 748327 w 1059805"/>
              <a:gd name="connsiteY18" fmla="*/ 218157 h 2534306"/>
              <a:gd name="connsiteX19" fmla="*/ 748326 w 1059805"/>
              <a:gd name="connsiteY19" fmla="*/ 218157 h 2534306"/>
              <a:gd name="connsiteX20" fmla="*/ 738914 w 1059805"/>
              <a:gd name="connsiteY20" fmla="*/ 240882 h 2534306"/>
              <a:gd name="connsiteX21" fmla="*/ 718824 w 1059805"/>
              <a:gd name="connsiteY21" fmla="*/ 249203 h 2534306"/>
              <a:gd name="connsiteX22" fmla="*/ 787200 w 1059805"/>
              <a:gd name="connsiteY22" fmla="*/ 616284 h 2534306"/>
              <a:gd name="connsiteX23" fmla="*/ 826176 w 1059805"/>
              <a:gd name="connsiteY23" fmla="*/ 637440 h 2534306"/>
              <a:gd name="connsiteX24" fmla="*/ 1059805 w 1059805"/>
              <a:gd name="connsiteY24" fmla="*/ 1076843 h 2534306"/>
              <a:gd name="connsiteX25" fmla="*/ 1059805 w 1059805"/>
              <a:gd name="connsiteY25" fmla="*/ 1351225 h 2534306"/>
              <a:gd name="connsiteX26" fmla="*/ 1059805 w 1059805"/>
              <a:gd name="connsiteY26" fmla="*/ 1442085 h 2534306"/>
              <a:gd name="connsiteX27" fmla="*/ 1059805 w 1059805"/>
              <a:gd name="connsiteY27" fmla="*/ 2338136 h 2534306"/>
              <a:gd name="connsiteX28" fmla="*/ 863635 w 1059805"/>
              <a:gd name="connsiteY28" fmla="*/ 2534306 h 2534306"/>
              <a:gd name="connsiteX29" fmla="*/ 196170 w 1059805"/>
              <a:gd name="connsiteY29" fmla="*/ 2534306 h 2534306"/>
              <a:gd name="connsiteX30" fmla="*/ 0 w 1059805"/>
              <a:gd name="connsiteY30" fmla="*/ 2338136 h 2534306"/>
              <a:gd name="connsiteX31" fmla="*/ 0 w 1059805"/>
              <a:gd name="connsiteY31" fmla="*/ 1076843 h 2534306"/>
              <a:gd name="connsiteX32" fmla="*/ 233629 w 1059805"/>
              <a:gd name="connsiteY32" fmla="*/ 637440 h 2534306"/>
              <a:gd name="connsiteX33" fmla="*/ 280070 w 1059805"/>
              <a:gd name="connsiteY33" fmla="*/ 612232 h 2534306"/>
              <a:gd name="connsiteX34" fmla="*/ 347488 w 1059805"/>
              <a:gd name="connsiteY34" fmla="*/ 250293 h 2534306"/>
              <a:gd name="connsiteX35" fmla="*/ 342910 w 1059805"/>
              <a:gd name="connsiteY35" fmla="*/ 250293 h 2534306"/>
              <a:gd name="connsiteX36" fmla="*/ 320186 w 1059805"/>
              <a:gd name="connsiteY36" fmla="*/ 240881 h 2534306"/>
              <a:gd name="connsiteX37" fmla="*/ 310773 w 1059805"/>
              <a:gd name="connsiteY37" fmla="*/ 218157 h 2534306"/>
              <a:gd name="connsiteX38" fmla="*/ 320186 w 1059805"/>
              <a:gd name="connsiteY38" fmla="*/ 195433 h 2534306"/>
              <a:gd name="connsiteX39" fmla="*/ 342910 w 1059805"/>
              <a:gd name="connsiteY39" fmla="*/ 186021 h 2534306"/>
              <a:gd name="connsiteX40" fmla="*/ 349707 w 1059805"/>
              <a:gd name="connsiteY40" fmla="*/ 186021 h 2534306"/>
              <a:gd name="connsiteX41" fmla="*/ 349707 w 1059805"/>
              <a:gd name="connsiteY41" fmla="*/ 127928 h 2534306"/>
              <a:gd name="connsiteX42" fmla="*/ 351310 w 1059805"/>
              <a:gd name="connsiteY42" fmla="*/ 124060 h 2534306"/>
              <a:gd name="connsiteX43" fmla="*/ 346000 w 1059805"/>
              <a:gd name="connsiteY43" fmla="*/ 111241 h 2534306"/>
              <a:gd name="connsiteX44" fmla="*/ 354145 w 1059805"/>
              <a:gd name="connsiteY44" fmla="*/ 91577 h 2534306"/>
              <a:gd name="connsiteX45" fmla="*/ 357026 w 1059805"/>
              <a:gd name="connsiteY45" fmla="*/ 90383 h 2534306"/>
              <a:gd name="connsiteX46" fmla="*/ 354145 w 1059805"/>
              <a:gd name="connsiteY46" fmla="*/ 89190 h 2534306"/>
              <a:gd name="connsiteX47" fmla="*/ 346000 w 1059805"/>
              <a:gd name="connsiteY47" fmla="*/ 69525 h 2534306"/>
              <a:gd name="connsiteX48" fmla="*/ 354145 w 1059805"/>
              <a:gd name="connsiteY48" fmla="*/ 49861 h 2534306"/>
              <a:gd name="connsiteX49" fmla="*/ 357025 w 1059805"/>
              <a:gd name="connsiteY49" fmla="*/ 48668 h 2534306"/>
              <a:gd name="connsiteX50" fmla="*/ 354145 w 1059805"/>
              <a:gd name="connsiteY50" fmla="*/ 47475 h 2534306"/>
              <a:gd name="connsiteX51" fmla="*/ 346000 w 1059805"/>
              <a:gd name="connsiteY51" fmla="*/ 27810 h 2534306"/>
              <a:gd name="connsiteX52" fmla="*/ 354145 w 1059805"/>
              <a:gd name="connsiteY52" fmla="*/ 8146 h 2534306"/>
              <a:gd name="connsiteX53" fmla="*/ 373810 w 1059805"/>
              <a:gd name="connsiteY53" fmla="*/ 0 h 2534306"/>
              <a:gd name="connsiteX0" fmla="*/ 373810 w 1059805"/>
              <a:gd name="connsiteY0" fmla="*/ 0 h 2534306"/>
              <a:gd name="connsiteX1" fmla="*/ 685290 w 1059805"/>
              <a:gd name="connsiteY1" fmla="*/ 0 h 2534306"/>
              <a:gd name="connsiteX2" fmla="*/ 713101 w 1059805"/>
              <a:gd name="connsiteY2" fmla="*/ 27811 h 2534306"/>
              <a:gd name="connsiteX3" fmla="*/ 713100 w 1059805"/>
              <a:gd name="connsiteY3" fmla="*/ 27811 h 2534306"/>
              <a:gd name="connsiteX4" fmla="*/ 704954 w 1059805"/>
              <a:gd name="connsiteY4" fmla="*/ 47476 h 2534306"/>
              <a:gd name="connsiteX5" fmla="*/ 702077 w 1059805"/>
              <a:gd name="connsiteY5" fmla="*/ 48668 h 2534306"/>
              <a:gd name="connsiteX6" fmla="*/ 704955 w 1059805"/>
              <a:gd name="connsiteY6" fmla="*/ 49861 h 2534306"/>
              <a:gd name="connsiteX7" fmla="*/ 713101 w 1059805"/>
              <a:gd name="connsiteY7" fmla="*/ 69526 h 2534306"/>
              <a:gd name="connsiteX8" fmla="*/ 713100 w 1059805"/>
              <a:gd name="connsiteY8" fmla="*/ 69526 h 2534306"/>
              <a:gd name="connsiteX9" fmla="*/ 704954 w 1059805"/>
              <a:gd name="connsiteY9" fmla="*/ 89191 h 2534306"/>
              <a:gd name="connsiteX10" fmla="*/ 702075 w 1059805"/>
              <a:gd name="connsiteY10" fmla="*/ 90384 h 2534306"/>
              <a:gd name="connsiteX11" fmla="*/ 704955 w 1059805"/>
              <a:gd name="connsiteY11" fmla="*/ 91577 h 2534306"/>
              <a:gd name="connsiteX12" fmla="*/ 713101 w 1059805"/>
              <a:gd name="connsiteY12" fmla="*/ 111242 h 2534306"/>
              <a:gd name="connsiteX13" fmla="*/ 713100 w 1059805"/>
              <a:gd name="connsiteY13" fmla="*/ 111242 h 2534306"/>
              <a:gd name="connsiteX14" fmla="*/ 707791 w 1059805"/>
              <a:gd name="connsiteY14" fmla="*/ 124061 h 2534306"/>
              <a:gd name="connsiteX15" fmla="*/ 709392 w 1059805"/>
              <a:gd name="connsiteY15" fmla="*/ 127928 h 2534306"/>
              <a:gd name="connsiteX16" fmla="*/ 709392 w 1059805"/>
              <a:gd name="connsiteY16" fmla="*/ 186021 h 2534306"/>
              <a:gd name="connsiteX17" fmla="*/ 716190 w 1059805"/>
              <a:gd name="connsiteY17" fmla="*/ 186021 h 2534306"/>
              <a:gd name="connsiteX18" fmla="*/ 748327 w 1059805"/>
              <a:gd name="connsiteY18" fmla="*/ 218157 h 2534306"/>
              <a:gd name="connsiteX19" fmla="*/ 748326 w 1059805"/>
              <a:gd name="connsiteY19" fmla="*/ 218157 h 2534306"/>
              <a:gd name="connsiteX20" fmla="*/ 738914 w 1059805"/>
              <a:gd name="connsiteY20" fmla="*/ 240882 h 2534306"/>
              <a:gd name="connsiteX21" fmla="*/ 718824 w 1059805"/>
              <a:gd name="connsiteY21" fmla="*/ 249203 h 2534306"/>
              <a:gd name="connsiteX22" fmla="*/ 787200 w 1059805"/>
              <a:gd name="connsiteY22" fmla="*/ 616284 h 2534306"/>
              <a:gd name="connsiteX23" fmla="*/ 826176 w 1059805"/>
              <a:gd name="connsiteY23" fmla="*/ 637440 h 2534306"/>
              <a:gd name="connsiteX24" fmla="*/ 1059805 w 1059805"/>
              <a:gd name="connsiteY24" fmla="*/ 1076843 h 2534306"/>
              <a:gd name="connsiteX25" fmla="*/ 1059805 w 1059805"/>
              <a:gd name="connsiteY25" fmla="*/ 1351225 h 2534306"/>
              <a:gd name="connsiteX26" fmla="*/ 1059805 w 1059805"/>
              <a:gd name="connsiteY26" fmla="*/ 2338136 h 2534306"/>
              <a:gd name="connsiteX27" fmla="*/ 863635 w 1059805"/>
              <a:gd name="connsiteY27" fmla="*/ 2534306 h 2534306"/>
              <a:gd name="connsiteX28" fmla="*/ 196170 w 1059805"/>
              <a:gd name="connsiteY28" fmla="*/ 2534306 h 2534306"/>
              <a:gd name="connsiteX29" fmla="*/ 0 w 1059805"/>
              <a:gd name="connsiteY29" fmla="*/ 2338136 h 2534306"/>
              <a:gd name="connsiteX30" fmla="*/ 0 w 1059805"/>
              <a:gd name="connsiteY30" fmla="*/ 1076843 h 2534306"/>
              <a:gd name="connsiteX31" fmla="*/ 233629 w 1059805"/>
              <a:gd name="connsiteY31" fmla="*/ 637440 h 2534306"/>
              <a:gd name="connsiteX32" fmla="*/ 280070 w 1059805"/>
              <a:gd name="connsiteY32" fmla="*/ 612232 h 2534306"/>
              <a:gd name="connsiteX33" fmla="*/ 347488 w 1059805"/>
              <a:gd name="connsiteY33" fmla="*/ 250293 h 2534306"/>
              <a:gd name="connsiteX34" fmla="*/ 342910 w 1059805"/>
              <a:gd name="connsiteY34" fmla="*/ 250293 h 2534306"/>
              <a:gd name="connsiteX35" fmla="*/ 320186 w 1059805"/>
              <a:gd name="connsiteY35" fmla="*/ 240881 h 2534306"/>
              <a:gd name="connsiteX36" fmla="*/ 310773 w 1059805"/>
              <a:gd name="connsiteY36" fmla="*/ 218157 h 2534306"/>
              <a:gd name="connsiteX37" fmla="*/ 320186 w 1059805"/>
              <a:gd name="connsiteY37" fmla="*/ 195433 h 2534306"/>
              <a:gd name="connsiteX38" fmla="*/ 342910 w 1059805"/>
              <a:gd name="connsiteY38" fmla="*/ 186021 h 2534306"/>
              <a:gd name="connsiteX39" fmla="*/ 349707 w 1059805"/>
              <a:gd name="connsiteY39" fmla="*/ 186021 h 2534306"/>
              <a:gd name="connsiteX40" fmla="*/ 349707 w 1059805"/>
              <a:gd name="connsiteY40" fmla="*/ 127928 h 2534306"/>
              <a:gd name="connsiteX41" fmla="*/ 351310 w 1059805"/>
              <a:gd name="connsiteY41" fmla="*/ 124060 h 2534306"/>
              <a:gd name="connsiteX42" fmla="*/ 346000 w 1059805"/>
              <a:gd name="connsiteY42" fmla="*/ 111241 h 2534306"/>
              <a:gd name="connsiteX43" fmla="*/ 354145 w 1059805"/>
              <a:gd name="connsiteY43" fmla="*/ 91577 h 2534306"/>
              <a:gd name="connsiteX44" fmla="*/ 357026 w 1059805"/>
              <a:gd name="connsiteY44" fmla="*/ 90383 h 2534306"/>
              <a:gd name="connsiteX45" fmla="*/ 354145 w 1059805"/>
              <a:gd name="connsiteY45" fmla="*/ 89190 h 2534306"/>
              <a:gd name="connsiteX46" fmla="*/ 346000 w 1059805"/>
              <a:gd name="connsiteY46" fmla="*/ 69525 h 2534306"/>
              <a:gd name="connsiteX47" fmla="*/ 354145 w 1059805"/>
              <a:gd name="connsiteY47" fmla="*/ 49861 h 2534306"/>
              <a:gd name="connsiteX48" fmla="*/ 357025 w 1059805"/>
              <a:gd name="connsiteY48" fmla="*/ 48668 h 2534306"/>
              <a:gd name="connsiteX49" fmla="*/ 354145 w 1059805"/>
              <a:gd name="connsiteY49" fmla="*/ 47475 h 2534306"/>
              <a:gd name="connsiteX50" fmla="*/ 346000 w 1059805"/>
              <a:gd name="connsiteY50" fmla="*/ 27810 h 2534306"/>
              <a:gd name="connsiteX51" fmla="*/ 354145 w 1059805"/>
              <a:gd name="connsiteY51" fmla="*/ 8146 h 2534306"/>
              <a:gd name="connsiteX52" fmla="*/ 373810 w 1059805"/>
              <a:gd name="connsiteY52" fmla="*/ 0 h 2534306"/>
              <a:gd name="connsiteX0" fmla="*/ 373810 w 1059805"/>
              <a:gd name="connsiteY0" fmla="*/ 0 h 2534306"/>
              <a:gd name="connsiteX1" fmla="*/ 685290 w 1059805"/>
              <a:gd name="connsiteY1" fmla="*/ 0 h 2534306"/>
              <a:gd name="connsiteX2" fmla="*/ 713101 w 1059805"/>
              <a:gd name="connsiteY2" fmla="*/ 27811 h 2534306"/>
              <a:gd name="connsiteX3" fmla="*/ 713100 w 1059805"/>
              <a:gd name="connsiteY3" fmla="*/ 27811 h 2534306"/>
              <a:gd name="connsiteX4" fmla="*/ 704954 w 1059805"/>
              <a:gd name="connsiteY4" fmla="*/ 47476 h 2534306"/>
              <a:gd name="connsiteX5" fmla="*/ 702077 w 1059805"/>
              <a:gd name="connsiteY5" fmla="*/ 48668 h 2534306"/>
              <a:gd name="connsiteX6" fmla="*/ 704955 w 1059805"/>
              <a:gd name="connsiteY6" fmla="*/ 49861 h 2534306"/>
              <a:gd name="connsiteX7" fmla="*/ 713101 w 1059805"/>
              <a:gd name="connsiteY7" fmla="*/ 69526 h 2534306"/>
              <a:gd name="connsiteX8" fmla="*/ 713100 w 1059805"/>
              <a:gd name="connsiteY8" fmla="*/ 69526 h 2534306"/>
              <a:gd name="connsiteX9" fmla="*/ 704954 w 1059805"/>
              <a:gd name="connsiteY9" fmla="*/ 89191 h 2534306"/>
              <a:gd name="connsiteX10" fmla="*/ 702075 w 1059805"/>
              <a:gd name="connsiteY10" fmla="*/ 90384 h 2534306"/>
              <a:gd name="connsiteX11" fmla="*/ 704955 w 1059805"/>
              <a:gd name="connsiteY11" fmla="*/ 91577 h 2534306"/>
              <a:gd name="connsiteX12" fmla="*/ 713101 w 1059805"/>
              <a:gd name="connsiteY12" fmla="*/ 111242 h 2534306"/>
              <a:gd name="connsiteX13" fmla="*/ 713100 w 1059805"/>
              <a:gd name="connsiteY13" fmla="*/ 111242 h 2534306"/>
              <a:gd name="connsiteX14" fmla="*/ 707791 w 1059805"/>
              <a:gd name="connsiteY14" fmla="*/ 124061 h 2534306"/>
              <a:gd name="connsiteX15" fmla="*/ 709392 w 1059805"/>
              <a:gd name="connsiteY15" fmla="*/ 127928 h 2534306"/>
              <a:gd name="connsiteX16" fmla="*/ 709392 w 1059805"/>
              <a:gd name="connsiteY16" fmla="*/ 186021 h 2534306"/>
              <a:gd name="connsiteX17" fmla="*/ 716190 w 1059805"/>
              <a:gd name="connsiteY17" fmla="*/ 186021 h 2534306"/>
              <a:gd name="connsiteX18" fmla="*/ 748327 w 1059805"/>
              <a:gd name="connsiteY18" fmla="*/ 218157 h 2534306"/>
              <a:gd name="connsiteX19" fmla="*/ 748326 w 1059805"/>
              <a:gd name="connsiteY19" fmla="*/ 218157 h 2534306"/>
              <a:gd name="connsiteX20" fmla="*/ 738914 w 1059805"/>
              <a:gd name="connsiteY20" fmla="*/ 240882 h 2534306"/>
              <a:gd name="connsiteX21" fmla="*/ 718824 w 1059805"/>
              <a:gd name="connsiteY21" fmla="*/ 249203 h 2534306"/>
              <a:gd name="connsiteX22" fmla="*/ 787200 w 1059805"/>
              <a:gd name="connsiteY22" fmla="*/ 616284 h 2534306"/>
              <a:gd name="connsiteX23" fmla="*/ 826176 w 1059805"/>
              <a:gd name="connsiteY23" fmla="*/ 637440 h 2534306"/>
              <a:gd name="connsiteX24" fmla="*/ 1059805 w 1059805"/>
              <a:gd name="connsiteY24" fmla="*/ 1076843 h 2534306"/>
              <a:gd name="connsiteX25" fmla="*/ 1059805 w 1059805"/>
              <a:gd name="connsiteY25" fmla="*/ 2338136 h 2534306"/>
              <a:gd name="connsiteX26" fmla="*/ 863635 w 1059805"/>
              <a:gd name="connsiteY26" fmla="*/ 2534306 h 2534306"/>
              <a:gd name="connsiteX27" fmla="*/ 196170 w 1059805"/>
              <a:gd name="connsiteY27" fmla="*/ 2534306 h 2534306"/>
              <a:gd name="connsiteX28" fmla="*/ 0 w 1059805"/>
              <a:gd name="connsiteY28" fmla="*/ 2338136 h 2534306"/>
              <a:gd name="connsiteX29" fmla="*/ 0 w 1059805"/>
              <a:gd name="connsiteY29" fmla="*/ 1076843 h 2534306"/>
              <a:gd name="connsiteX30" fmla="*/ 233629 w 1059805"/>
              <a:gd name="connsiteY30" fmla="*/ 637440 h 2534306"/>
              <a:gd name="connsiteX31" fmla="*/ 280070 w 1059805"/>
              <a:gd name="connsiteY31" fmla="*/ 612232 h 2534306"/>
              <a:gd name="connsiteX32" fmla="*/ 347488 w 1059805"/>
              <a:gd name="connsiteY32" fmla="*/ 250293 h 2534306"/>
              <a:gd name="connsiteX33" fmla="*/ 342910 w 1059805"/>
              <a:gd name="connsiteY33" fmla="*/ 250293 h 2534306"/>
              <a:gd name="connsiteX34" fmla="*/ 320186 w 1059805"/>
              <a:gd name="connsiteY34" fmla="*/ 240881 h 2534306"/>
              <a:gd name="connsiteX35" fmla="*/ 310773 w 1059805"/>
              <a:gd name="connsiteY35" fmla="*/ 218157 h 2534306"/>
              <a:gd name="connsiteX36" fmla="*/ 320186 w 1059805"/>
              <a:gd name="connsiteY36" fmla="*/ 195433 h 2534306"/>
              <a:gd name="connsiteX37" fmla="*/ 342910 w 1059805"/>
              <a:gd name="connsiteY37" fmla="*/ 186021 h 2534306"/>
              <a:gd name="connsiteX38" fmla="*/ 349707 w 1059805"/>
              <a:gd name="connsiteY38" fmla="*/ 186021 h 2534306"/>
              <a:gd name="connsiteX39" fmla="*/ 349707 w 1059805"/>
              <a:gd name="connsiteY39" fmla="*/ 127928 h 2534306"/>
              <a:gd name="connsiteX40" fmla="*/ 351310 w 1059805"/>
              <a:gd name="connsiteY40" fmla="*/ 124060 h 2534306"/>
              <a:gd name="connsiteX41" fmla="*/ 346000 w 1059805"/>
              <a:gd name="connsiteY41" fmla="*/ 111241 h 2534306"/>
              <a:gd name="connsiteX42" fmla="*/ 354145 w 1059805"/>
              <a:gd name="connsiteY42" fmla="*/ 91577 h 2534306"/>
              <a:gd name="connsiteX43" fmla="*/ 357026 w 1059805"/>
              <a:gd name="connsiteY43" fmla="*/ 90383 h 2534306"/>
              <a:gd name="connsiteX44" fmla="*/ 354145 w 1059805"/>
              <a:gd name="connsiteY44" fmla="*/ 89190 h 2534306"/>
              <a:gd name="connsiteX45" fmla="*/ 346000 w 1059805"/>
              <a:gd name="connsiteY45" fmla="*/ 69525 h 2534306"/>
              <a:gd name="connsiteX46" fmla="*/ 354145 w 1059805"/>
              <a:gd name="connsiteY46" fmla="*/ 49861 h 2534306"/>
              <a:gd name="connsiteX47" fmla="*/ 357025 w 1059805"/>
              <a:gd name="connsiteY47" fmla="*/ 48668 h 2534306"/>
              <a:gd name="connsiteX48" fmla="*/ 354145 w 1059805"/>
              <a:gd name="connsiteY48" fmla="*/ 47475 h 2534306"/>
              <a:gd name="connsiteX49" fmla="*/ 346000 w 1059805"/>
              <a:gd name="connsiteY49" fmla="*/ 27810 h 2534306"/>
              <a:gd name="connsiteX50" fmla="*/ 354145 w 1059805"/>
              <a:gd name="connsiteY50" fmla="*/ 8146 h 2534306"/>
              <a:gd name="connsiteX51" fmla="*/ 373810 w 1059805"/>
              <a:gd name="connsiteY51" fmla="*/ 0 h 2534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059805" h="2534306">
                <a:moveTo>
                  <a:pt x="373810" y="0"/>
                </a:moveTo>
                <a:lnTo>
                  <a:pt x="685290" y="0"/>
                </a:lnTo>
                <a:cubicBezTo>
                  <a:pt x="700649" y="0"/>
                  <a:pt x="713101" y="12451"/>
                  <a:pt x="713101" y="27811"/>
                </a:cubicBezTo>
                <a:lnTo>
                  <a:pt x="713100" y="27811"/>
                </a:lnTo>
                <a:cubicBezTo>
                  <a:pt x="713100" y="35490"/>
                  <a:pt x="709987" y="42443"/>
                  <a:pt x="704954" y="47476"/>
                </a:cubicBezTo>
                <a:lnTo>
                  <a:pt x="702077" y="48668"/>
                </a:lnTo>
                <a:lnTo>
                  <a:pt x="704955" y="49861"/>
                </a:lnTo>
                <a:cubicBezTo>
                  <a:pt x="709988" y="54894"/>
                  <a:pt x="713101" y="61846"/>
                  <a:pt x="713101" y="69526"/>
                </a:cubicBezTo>
                <a:lnTo>
                  <a:pt x="713100" y="69526"/>
                </a:lnTo>
                <a:cubicBezTo>
                  <a:pt x="713100" y="77205"/>
                  <a:pt x="709987" y="84158"/>
                  <a:pt x="704954" y="89191"/>
                </a:cubicBezTo>
                <a:lnTo>
                  <a:pt x="702075" y="90384"/>
                </a:lnTo>
                <a:lnTo>
                  <a:pt x="704955" y="91577"/>
                </a:lnTo>
                <a:cubicBezTo>
                  <a:pt x="709988" y="96610"/>
                  <a:pt x="713101" y="103562"/>
                  <a:pt x="713101" y="111242"/>
                </a:cubicBezTo>
                <a:lnTo>
                  <a:pt x="713100" y="111242"/>
                </a:lnTo>
                <a:lnTo>
                  <a:pt x="707791" y="124061"/>
                </a:lnTo>
                <a:lnTo>
                  <a:pt x="709392" y="127928"/>
                </a:lnTo>
                <a:lnTo>
                  <a:pt x="709392" y="186021"/>
                </a:lnTo>
                <a:lnTo>
                  <a:pt x="716190" y="186021"/>
                </a:lnTo>
                <a:cubicBezTo>
                  <a:pt x="733939" y="186021"/>
                  <a:pt x="748327" y="200409"/>
                  <a:pt x="748327" y="218157"/>
                </a:cubicBezTo>
                <a:lnTo>
                  <a:pt x="748326" y="218157"/>
                </a:lnTo>
                <a:cubicBezTo>
                  <a:pt x="748326" y="227032"/>
                  <a:pt x="744729" y="235066"/>
                  <a:pt x="738914" y="240882"/>
                </a:cubicBezTo>
                <a:lnTo>
                  <a:pt x="718824" y="249203"/>
                </a:lnTo>
                <a:lnTo>
                  <a:pt x="787200" y="616284"/>
                </a:lnTo>
                <a:lnTo>
                  <a:pt x="826176" y="637440"/>
                </a:lnTo>
                <a:cubicBezTo>
                  <a:pt x="967131" y="732667"/>
                  <a:pt x="1059805" y="893933"/>
                  <a:pt x="1059805" y="1076843"/>
                </a:cubicBezTo>
                <a:lnTo>
                  <a:pt x="1059805" y="2338136"/>
                </a:lnTo>
                <a:cubicBezTo>
                  <a:pt x="1059805" y="2446478"/>
                  <a:pt x="971977" y="2534306"/>
                  <a:pt x="863635" y="2534306"/>
                </a:cubicBezTo>
                <a:lnTo>
                  <a:pt x="196170" y="2534306"/>
                </a:lnTo>
                <a:cubicBezTo>
                  <a:pt x="87828" y="2534306"/>
                  <a:pt x="0" y="2446478"/>
                  <a:pt x="0" y="2338136"/>
                </a:cubicBezTo>
                <a:lnTo>
                  <a:pt x="0" y="1076843"/>
                </a:lnTo>
                <a:cubicBezTo>
                  <a:pt x="0" y="893933"/>
                  <a:pt x="92674" y="732667"/>
                  <a:pt x="233629" y="637440"/>
                </a:cubicBezTo>
                <a:lnTo>
                  <a:pt x="280070" y="612232"/>
                </a:lnTo>
                <a:lnTo>
                  <a:pt x="347488" y="250293"/>
                </a:lnTo>
                <a:lnTo>
                  <a:pt x="342910" y="250293"/>
                </a:lnTo>
                <a:cubicBezTo>
                  <a:pt x="334036" y="250293"/>
                  <a:pt x="326001" y="246696"/>
                  <a:pt x="320186" y="240881"/>
                </a:cubicBezTo>
                <a:lnTo>
                  <a:pt x="310773" y="218157"/>
                </a:lnTo>
                <a:lnTo>
                  <a:pt x="320186" y="195433"/>
                </a:lnTo>
                <a:cubicBezTo>
                  <a:pt x="326001" y="189618"/>
                  <a:pt x="334036" y="186021"/>
                  <a:pt x="342910" y="186021"/>
                </a:cubicBezTo>
                <a:lnTo>
                  <a:pt x="349707" y="186021"/>
                </a:lnTo>
                <a:lnTo>
                  <a:pt x="349707" y="127928"/>
                </a:lnTo>
                <a:lnTo>
                  <a:pt x="351310" y="124060"/>
                </a:lnTo>
                <a:lnTo>
                  <a:pt x="346000" y="111241"/>
                </a:lnTo>
                <a:lnTo>
                  <a:pt x="354145" y="91577"/>
                </a:lnTo>
                <a:lnTo>
                  <a:pt x="357026" y="90383"/>
                </a:lnTo>
                <a:lnTo>
                  <a:pt x="354145" y="89190"/>
                </a:lnTo>
                <a:lnTo>
                  <a:pt x="346000" y="69525"/>
                </a:lnTo>
                <a:lnTo>
                  <a:pt x="354145" y="49861"/>
                </a:lnTo>
                <a:lnTo>
                  <a:pt x="357025" y="48668"/>
                </a:lnTo>
                <a:lnTo>
                  <a:pt x="354145" y="47475"/>
                </a:lnTo>
                <a:lnTo>
                  <a:pt x="346000" y="27810"/>
                </a:lnTo>
                <a:lnTo>
                  <a:pt x="354145" y="8146"/>
                </a:lnTo>
                <a:cubicBezTo>
                  <a:pt x="359178" y="3113"/>
                  <a:pt x="366131" y="0"/>
                  <a:pt x="373810" y="0"/>
                </a:cubicBezTo>
                <a:close/>
              </a:path>
            </a:pathLst>
          </a:custGeom>
          <a:solidFill>
            <a:srgbClr val="CCFFFF"/>
          </a:solidFill>
          <a:ln w="5715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/>
              <a:cs typeface="+mn-cs"/>
            </a:endParaRPr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A6233E4D-0115-C4FB-C593-B6BF8C54556E}"/>
              </a:ext>
            </a:extLst>
          </p:cNvPr>
          <p:cNvSpPr/>
          <p:nvPr/>
        </p:nvSpPr>
        <p:spPr>
          <a:xfrm>
            <a:off x="576474" y="1168787"/>
            <a:ext cx="1375171" cy="1375171"/>
          </a:xfrm>
          <a:custGeom>
            <a:avLst/>
            <a:gdLst>
              <a:gd name="connsiteX0" fmla="*/ 147660 w 1600144"/>
              <a:gd name="connsiteY0" fmla="*/ 0 h 1600144"/>
              <a:gd name="connsiteX1" fmla="*/ 800072 w 1600144"/>
              <a:gd name="connsiteY1" fmla="*/ 652412 h 1600144"/>
              <a:gd name="connsiteX2" fmla="*/ 1452484 w 1600144"/>
              <a:gd name="connsiteY2" fmla="*/ 0 h 1600144"/>
              <a:gd name="connsiteX3" fmla="*/ 1600144 w 1600144"/>
              <a:gd name="connsiteY3" fmla="*/ 147660 h 1600144"/>
              <a:gd name="connsiteX4" fmla="*/ 947732 w 1600144"/>
              <a:gd name="connsiteY4" fmla="*/ 800072 h 1600144"/>
              <a:gd name="connsiteX5" fmla="*/ 1600144 w 1600144"/>
              <a:gd name="connsiteY5" fmla="*/ 1452484 h 1600144"/>
              <a:gd name="connsiteX6" fmla="*/ 1452484 w 1600144"/>
              <a:gd name="connsiteY6" fmla="*/ 1600144 h 1600144"/>
              <a:gd name="connsiteX7" fmla="*/ 800072 w 1600144"/>
              <a:gd name="connsiteY7" fmla="*/ 947732 h 1600144"/>
              <a:gd name="connsiteX8" fmla="*/ 147660 w 1600144"/>
              <a:gd name="connsiteY8" fmla="*/ 1600144 h 1600144"/>
              <a:gd name="connsiteX9" fmla="*/ 0 w 1600144"/>
              <a:gd name="connsiteY9" fmla="*/ 1452484 h 1600144"/>
              <a:gd name="connsiteX10" fmla="*/ 652412 w 1600144"/>
              <a:gd name="connsiteY10" fmla="*/ 800072 h 1600144"/>
              <a:gd name="connsiteX11" fmla="*/ 0 w 1600144"/>
              <a:gd name="connsiteY11" fmla="*/ 147660 h 1600144"/>
              <a:gd name="connsiteX12" fmla="*/ 147660 w 1600144"/>
              <a:gd name="connsiteY12" fmla="*/ 0 h 160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00144" h="1600144">
                <a:moveTo>
                  <a:pt x="147660" y="0"/>
                </a:moveTo>
                <a:lnTo>
                  <a:pt x="800072" y="652412"/>
                </a:lnTo>
                <a:lnTo>
                  <a:pt x="1452484" y="0"/>
                </a:lnTo>
                <a:lnTo>
                  <a:pt x="1600144" y="147660"/>
                </a:lnTo>
                <a:lnTo>
                  <a:pt x="947732" y="800072"/>
                </a:lnTo>
                <a:lnTo>
                  <a:pt x="1600144" y="1452484"/>
                </a:lnTo>
                <a:lnTo>
                  <a:pt x="1452484" y="1600144"/>
                </a:lnTo>
                <a:lnTo>
                  <a:pt x="800072" y="947732"/>
                </a:lnTo>
                <a:lnTo>
                  <a:pt x="147660" y="1600144"/>
                </a:lnTo>
                <a:lnTo>
                  <a:pt x="0" y="1452484"/>
                </a:lnTo>
                <a:lnTo>
                  <a:pt x="652412" y="800072"/>
                </a:lnTo>
                <a:lnTo>
                  <a:pt x="0" y="147660"/>
                </a:lnTo>
                <a:lnTo>
                  <a:pt x="147660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>
            <a:extLst>
              <a:ext uri="{FF2B5EF4-FFF2-40B4-BE49-F238E27FC236}">
                <a16:creationId xmlns:a16="http://schemas.microsoft.com/office/drawing/2014/main" id="{1BB05524-7884-DF36-0768-8335BB18D8D2}"/>
              </a:ext>
            </a:extLst>
          </p:cNvPr>
          <p:cNvSpPr>
            <a:spLocks/>
          </p:cNvSpPr>
          <p:nvPr/>
        </p:nvSpPr>
        <p:spPr bwMode="auto">
          <a:xfrm>
            <a:off x="419540" y="3876853"/>
            <a:ext cx="9066920" cy="86139"/>
          </a:xfrm>
          <a:custGeom>
            <a:avLst/>
            <a:gdLst>
              <a:gd name="T0" fmla="*/ 91 w 5806"/>
              <a:gd name="T1" fmla="*/ 0 h 91"/>
              <a:gd name="T2" fmla="*/ 272 w 5806"/>
              <a:gd name="T3" fmla="*/ 0 h 91"/>
              <a:gd name="T4" fmla="*/ 454 w 5806"/>
              <a:gd name="T5" fmla="*/ 0 h 91"/>
              <a:gd name="T6" fmla="*/ 635 w 5806"/>
              <a:gd name="T7" fmla="*/ 0 h 91"/>
              <a:gd name="T8" fmla="*/ 816 w 5806"/>
              <a:gd name="T9" fmla="*/ 0 h 91"/>
              <a:gd name="T10" fmla="*/ 998 w 5806"/>
              <a:gd name="T11" fmla="*/ 0 h 91"/>
              <a:gd name="T12" fmla="*/ 1179 w 5806"/>
              <a:gd name="T13" fmla="*/ 0 h 91"/>
              <a:gd name="T14" fmla="*/ 1361 w 5806"/>
              <a:gd name="T15" fmla="*/ 0 h 91"/>
              <a:gd name="T16" fmla="*/ 1542 w 5806"/>
              <a:gd name="T17" fmla="*/ 0 h 91"/>
              <a:gd name="T18" fmla="*/ 1724 w 5806"/>
              <a:gd name="T19" fmla="*/ 0 h 91"/>
              <a:gd name="T20" fmla="*/ 1905 w 5806"/>
              <a:gd name="T21" fmla="*/ 0 h 91"/>
              <a:gd name="T22" fmla="*/ 2087 w 5806"/>
              <a:gd name="T23" fmla="*/ 0 h 91"/>
              <a:gd name="T24" fmla="*/ 2268 w 5806"/>
              <a:gd name="T25" fmla="*/ 0 h 91"/>
              <a:gd name="T26" fmla="*/ 2449 w 5806"/>
              <a:gd name="T27" fmla="*/ 0 h 91"/>
              <a:gd name="T28" fmla="*/ 2631 w 5806"/>
              <a:gd name="T29" fmla="*/ 0 h 91"/>
              <a:gd name="T30" fmla="*/ 2812 w 5806"/>
              <a:gd name="T31" fmla="*/ 0 h 91"/>
              <a:gd name="T32" fmla="*/ 2994 w 5806"/>
              <a:gd name="T33" fmla="*/ 0 h 91"/>
              <a:gd name="T34" fmla="*/ 3175 w 5806"/>
              <a:gd name="T35" fmla="*/ 0 h 91"/>
              <a:gd name="T36" fmla="*/ 3357 w 5806"/>
              <a:gd name="T37" fmla="*/ 0 h 91"/>
              <a:gd name="T38" fmla="*/ 3538 w 5806"/>
              <a:gd name="T39" fmla="*/ 0 h 91"/>
              <a:gd name="T40" fmla="*/ 3719 w 5806"/>
              <a:gd name="T41" fmla="*/ 0 h 91"/>
              <a:gd name="T42" fmla="*/ 3901 w 5806"/>
              <a:gd name="T43" fmla="*/ 0 h 91"/>
              <a:gd name="T44" fmla="*/ 4082 w 5806"/>
              <a:gd name="T45" fmla="*/ 0 h 91"/>
              <a:gd name="T46" fmla="*/ 4264 w 5806"/>
              <a:gd name="T47" fmla="*/ 0 h 91"/>
              <a:gd name="T48" fmla="*/ 4445 w 5806"/>
              <a:gd name="T49" fmla="*/ 0 h 91"/>
              <a:gd name="T50" fmla="*/ 4627 w 5806"/>
              <a:gd name="T51" fmla="*/ 0 h 91"/>
              <a:gd name="T52" fmla="*/ 4808 w 5806"/>
              <a:gd name="T53" fmla="*/ 0 h 91"/>
              <a:gd name="T54" fmla="*/ 4990 w 5806"/>
              <a:gd name="T55" fmla="*/ 0 h 91"/>
              <a:gd name="T56" fmla="*/ 5171 w 5806"/>
              <a:gd name="T57" fmla="*/ 0 h 91"/>
              <a:gd name="T58" fmla="*/ 5352 w 5806"/>
              <a:gd name="T59" fmla="*/ 0 h 91"/>
              <a:gd name="T60" fmla="*/ 5534 w 5806"/>
              <a:gd name="T61" fmla="*/ 0 h 91"/>
              <a:gd name="T62" fmla="*/ 5715 w 5806"/>
              <a:gd name="T6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6" h="91">
                <a:moveTo>
                  <a:pt x="0" y="91"/>
                </a:moveTo>
                <a:cubicBezTo>
                  <a:pt x="30" y="45"/>
                  <a:pt x="61" y="0"/>
                  <a:pt x="91" y="0"/>
                </a:cubicBezTo>
                <a:cubicBezTo>
                  <a:pt x="121" y="0"/>
                  <a:pt x="151" y="91"/>
                  <a:pt x="181" y="91"/>
                </a:cubicBezTo>
                <a:cubicBezTo>
                  <a:pt x="211" y="91"/>
                  <a:pt x="242" y="0"/>
                  <a:pt x="272" y="0"/>
                </a:cubicBezTo>
                <a:cubicBezTo>
                  <a:pt x="302" y="0"/>
                  <a:pt x="333" y="91"/>
                  <a:pt x="363" y="91"/>
                </a:cubicBezTo>
                <a:cubicBezTo>
                  <a:pt x="393" y="91"/>
                  <a:pt x="424" y="0"/>
                  <a:pt x="454" y="0"/>
                </a:cubicBezTo>
                <a:cubicBezTo>
                  <a:pt x="484" y="0"/>
                  <a:pt x="514" y="91"/>
                  <a:pt x="544" y="91"/>
                </a:cubicBezTo>
                <a:cubicBezTo>
                  <a:pt x="574" y="91"/>
                  <a:pt x="605" y="0"/>
                  <a:pt x="635" y="0"/>
                </a:cubicBezTo>
                <a:cubicBezTo>
                  <a:pt x="665" y="0"/>
                  <a:pt x="696" y="91"/>
                  <a:pt x="726" y="91"/>
                </a:cubicBezTo>
                <a:cubicBezTo>
                  <a:pt x="756" y="91"/>
                  <a:pt x="786" y="0"/>
                  <a:pt x="816" y="0"/>
                </a:cubicBezTo>
                <a:cubicBezTo>
                  <a:pt x="846" y="0"/>
                  <a:pt x="877" y="91"/>
                  <a:pt x="907" y="91"/>
                </a:cubicBezTo>
                <a:cubicBezTo>
                  <a:pt x="937" y="91"/>
                  <a:pt x="968" y="0"/>
                  <a:pt x="998" y="0"/>
                </a:cubicBezTo>
                <a:cubicBezTo>
                  <a:pt x="1028" y="0"/>
                  <a:pt x="1059" y="91"/>
                  <a:pt x="1089" y="91"/>
                </a:cubicBezTo>
                <a:cubicBezTo>
                  <a:pt x="1119" y="91"/>
                  <a:pt x="1149" y="0"/>
                  <a:pt x="1179" y="0"/>
                </a:cubicBezTo>
                <a:cubicBezTo>
                  <a:pt x="1209" y="0"/>
                  <a:pt x="1240" y="91"/>
                  <a:pt x="1270" y="91"/>
                </a:cubicBezTo>
                <a:cubicBezTo>
                  <a:pt x="1300" y="91"/>
                  <a:pt x="1331" y="0"/>
                  <a:pt x="1361" y="0"/>
                </a:cubicBezTo>
                <a:cubicBezTo>
                  <a:pt x="1391" y="0"/>
                  <a:pt x="1422" y="91"/>
                  <a:pt x="1452" y="91"/>
                </a:cubicBezTo>
                <a:cubicBezTo>
                  <a:pt x="1482" y="91"/>
                  <a:pt x="1512" y="0"/>
                  <a:pt x="1542" y="0"/>
                </a:cubicBezTo>
                <a:cubicBezTo>
                  <a:pt x="1572" y="0"/>
                  <a:pt x="1603" y="91"/>
                  <a:pt x="1633" y="91"/>
                </a:cubicBezTo>
                <a:cubicBezTo>
                  <a:pt x="1663" y="91"/>
                  <a:pt x="1694" y="0"/>
                  <a:pt x="1724" y="0"/>
                </a:cubicBezTo>
                <a:cubicBezTo>
                  <a:pt x="1754" y="0"/>
                  <a:pt x="1784" y="91"/>
                  <a:pt x="1814" y="91"/>
                </a:cubicBezTo>
                <a:cubicBezTo>
                  <a:pt x="1844" y="91"/>
                  <a:pt x="1875" y="0"/>
                  <a:pt x="1905" y="0"/>
                </a:cubicBezTo>
                <a:cubicBezTo>
                  <a:pt x="1935" y="0"/>
                  <a:pt x="1966" y="91"/>
                  <a:pt x="1996" y="91"/>
                </a:cubicBezTo>
                <a:cubicBezTo>
                  <a:pt x="2026" y="91"/>
                  <a:pt x="2057" y="0"/>
                  <a:pt x="2087" y="0"/>
                </a:cubicBezTo>
                <a:cubicBezTo>
                  <a:pt x="2117" y="0"/>
                  <a:pt x="2147" y="91"/>
                  <a:pt x="2177" y="91"/>
                </a:cubicBezTo>
                <a:cubicBezTo>
                  <a:pt x="2207" y="91"/>
                  <a:pt x="2238" y="0"/>
                  <a:pt x="2268" y="0"/>
                </a:cubicBezTo>
                <a:cubicBezTo>
                  <a:pt x="2298" y="0"/>
                  <a:pt x="2329" y="91"/>
                  <a:pt x="2359" y="91"/>
                </a:cubicBezTo>
                <a:cubicBezTo>
                  <a:pt x="2389" y="91"/>
                  <a:pt x="2419" y="0"/>
                  <a:pt x="2449" y="0"/>
                </a:cubicBezTo>
                <a:cubicBezTo>
                  <a:pt x="2479" y="0"/>
                  <a:pt x="2510" y="91"/>
                  <a:pt x="2540" y="91"/>
                </a:cubicBezTo>
                <a:cubicBezTo>
                  <a:pt x="2570" y="91"/>
                  <a:pt x="2601" y="0"/>
                  <a:pt x="2631" y="0"/>
                </a:cubicBezTo>
                <a:cubicBezTo>
                  <a:pt x="2661" y="0"/>
                  <a:pt x="2692" y="91"/>
                  <a:pt x="2722" y="91"/>
                </a:cubicBezTo>
                <a:cubicBezTo>
                  <a:pt x="2752" y="91"/>
                  <a:pt x="2782" y="0"/>
                  <a:pt x="2812" y="0"/>
                </a:cubicBezTo>
                <a:cubicBezTo>
                  <a:pt x="2842" y="0"/>
                  <a:pt x="2873" y="91"/>
                  <a:pt x="2903" y="91"/>
                </a:cubicBezTo>
                <a:cubicBezTo>
                  <a:pt x="2933" y="91"/>
                  <a:pt x="2964" y="0"/>
                  <a:pt x="2994" y="0"/>
                </a:cubicBezTo>
                <a:cubicBezTo>
                  <a:pt x="3024" y="0"/>
                  <a:pt x="3054" y="91"/>
                  <a:pt x="3084" y="91"/>
                </a:cubicBezTo>
                <a:cubicBezTo>
                  <a:pt x="3114" y="91"/>
                  <a:pt x="3145" y="0"/>
                  <a:pt x="3175" y="0"/>
                </a:cubicBezTo>
                <a:cubicBezTo>
                  <a:pt x="3205" y="0"/>
                  <a:pt x="3236" y="91"/>
                  <a:pt x="3266" y="91"/>
                </a:cubicBezTo>
                <a:cubicBezTo>
                  <a:pt x="3296" y="91"/>
                  <a:pt x="3327" y="0"/>
                  <a:pt x="3357" y="0"/>
                </a:cubicBezTo>
                <a:cubicBezTo>
                  <a:pt x="3387" y="0"/>
                  <a:pt x="3417" y="91"/>
                  <a:pt x="3447" y="91"/>
                </a:cubicBezTo>
                <a:cubicBezTo>
                  <a:pt x="3477" y="91"/>
                  <a:pt x="3508" y="0"/>
                  <a:pt x="3538" y="0"/>
                </a:cubicBezTo>
                <a:cubicBezTo>
                  <a:pt x="3568" y="0"/>
                  <a:pt x="3599" y="91"/>
                  <a:pt x="3629" y="91"/>
                </a:cubicBezTo>
                <a:cubicBezTo>
                  <a:pt x="3659" y="91"/>
                  <a:pt x="3689" y="0"/>
                  <a:pt x="3719" y="0"/>
                </a:cubicBezTo>
                <a:cubicBezTo>
                  <a:pt x="3749" y="0"/>
                  <a:pt x="3780" y="91"/>
                  <a:pt x="3810" y="91"/>
                </a:cubicBezTo>
                <a:cubicBezTo>
                  <a:pt x="3840" y="91"/>
                  <a:pt x="3871" y="0"/>
                  <a:pt x="3901" y="0"/>
                </a:cubicBezTo>
                <a:cubicBezTo>
                  <a:pt x="3931" y="0"/>
                  <a:pt x="3962" y="91"/>
                  <a:pt x="3992" y="91"/>
                </a:cubicBezTo>
                <a:cubicBezTo>
                  <a:pt x="4022" y="91"/>
                  <a:pt x="4052" y="0"/>
                  <a:pt x="4082" y="0"/>
                </a:cubicBezTo>
                <a:cubicBezTo>
                  <a:pt x="4112" y="0"/>
                  <a:pt x="4143" y="91"/>
                  <a:pt x="4173" y="91"/>
                </a:cubicBezTo>
                <a:cubicBezTo>
                  <a:pt x="4203" y="91"/>
                  <a:pt x="4234" y="0"/>
                  <a:pt x="4264" y="0"/>
                </a:cubicBezTo>
                <a:cubicBezTo>
                  <a:pt x="4294" y="0"/>
                  <a:pt x="4325" y="91"/>
                  <a:pt x="4355" y="91"/>
                </a:cubicBezTo>
                <a:cubicBezTo>
                  <a:pt x="4385" y="91"/>
                  <a:pt x="4415" y="0"/>
                  <a:pt x="4445" y="0"/>
                </a:cubicBezTo>
                <a:cubicBezTo>
                  <a:pt x="4475" y="0"/>
                  <a:pt x="4506" y="91"/>
                  <a:pt x="4536" y="91"/>
                </a:cubicBezTo>
                <a:cubicBezTo>
                  <a:pt x="4566" y="91"/>
                  <a:pt x="4597" y="0"/>
                  <a:pt x="4627" y="0"/>
                </a:cubicBezTo>
                <a:cubicBezTo>
                  <a:pt x="4657" y="0"/>
                  <a:pt x="4687" y="91"/>
                  <a:pt x="4717" y="91"/>
                </a:cubicBezTo>
                <a:cubicBezTo>
                  <a:pt x="4747" y="91"/>
                  <a:pt x="4778" y="0"/>
                  <a:pt x="4808" y="0"/>
                </a:cubicBezTo>
                <a:cubicBezTo>
                  <a:pt x="4838" y="0"/>
                  <a:pt x="4869" y="91"/>
                  <a:pt x="4899" y="91"/>
                </a:cubicBezTo>
                <a:cubicBezTo>
                  <a:pt x="4929" y="91"/>
                  <a:pt x="4960" y="0"/>
                  <a:pt x="4990" y="0"/>
                </a:cubicBezTo>
                <a:cubicBezTo>
                  <a:pt x="5020" y="0"/>
                  <a:pt x="5050" y="91"/>
                  <a:pt x="5080" y="91"/>
                </a:cubicBezTo>
                <a:cubicBezTo>
                  <a:pt x="5110" y="91"/>
                  <a:pt x="5141" y="0"/>
                  <a:pt x="5171" y="0"/>
                </a:cubicBezTo>
                <a:cubicBezTo>
                  <a:pt x="5201" y="0"/>
                  <a:pt x="5232" y="91"/>
                  <a:pt x="5262" y="91"/>
                </a:cubicBezTo>
                <a:cubicBezTo>
                  <a:pt x="5292" y="91"/>
                  <a:pt x="5322" y="0"/>
                  <a:pt x="5352" y="0"/>
                </a:cubicBezTo>
                <a:cubicBezTo>
                  <a:pt x="5382" y="0"/>
                  <a:pt x="5413" y="91"/>
                  <a:pt x="5443" y="91"/>
                </a:cubicBezTo>
                <a:cubicBezTo>
                  <a:pt x="5473" y="91"/>
                  <a:pt x="5504" y="0"/>
                  <a:pt x="5534" y="0"/>
                </a:cubicBezTo>
                <a:cubicBezTo>
                  <a:pt x="5564" y="0"/>
                  <a:pt x="5595" y="91"/>
                  <a:pt x="5625" y="91"/>
                </a:cubicBezTo>
                <a:cubicBezTo>
                  <a:pt x="5655" y="91"/>
                  <a:pt x="5685" y="0"/>
                  <a:pt x="5715" y="0"/>
                </a:cubicBezTo>
                <a:cubicBezTo>
                  <a:pt x="5745" y="0"/>
                  <a:pt x="5775" y="45"/>
                  <a:pt x="5806" y="91"/>
                </a:cubicBezTo>
              </a:path>
            </a:pathLst>
          </a:custGeom>
          <a:noFill/>
          <a:ln w="127000" cap="flat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3515B4-25AF-E7BF-2CBB-55B8D50AD65D}"/>
              </a:ext>
            </a:extLst>
          </p:cNvPr>
          <p:cNvSpPr txBox="1"/>
          <p:nvPr/>
        </p:nvSpPr>
        <p:spPr>
          <a:xfrm>
            <a:off x="420914" y="1553029"/>
            <a:ext cx="9065546" cy="21447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不衛生ですので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ご遠慮ください！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D82151-5329-4680-01BA-60832A5E8083}"/>
              </a:ext>
            </a:extLst>
          </p:cNvPr>
          <p:cNvSpPr txBox="1"/>
          <p:nvPr/>
        </p:nvSpPr>
        <p:spPr>
          <a:xfrm>
            <a:off x="420914" y="435429"/>
            <a:ext cx="9065546" cy="8783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ペットボトルへの直飲みは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BB75FC0-0B76-78E6-221B-3EC529FF3B7D}"/>
              </a:ext>
            </a:extLst>
          </p:cNvPr>
          <p:cNvGrpSpPr/>
          <p:nvPr/>
        </p:nvGrpSpPr>
        <p:grpSpPr>
          <a:xfrm>
            <a:off x="3274766" y="4239386"/>
            <a:ext cx="3356468" cy="2229094"/>
            <a:chOff x="1294690" y="5064183"/>
            <a:chExt cx="4114800" cy="2732716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A06D1CBB-1978-F5CB-FA46-B8244436D538}"/>
                </a:ext>
              </a:extLst>
            </p:cNvPr>
            <p:cNvSpPr/>
            <p:nvPr/>
          </p:nvSpPr>
          <p:spPr>
            <a:xfrm>
              <a:off x="1294690" y="5316557"/>
              <a:ext cx="4114800" cy="24765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1A89DBD-40D1-11DC-6079-355B7032CE4C}"/>
                </a:ext>
              </a:extLst>
            </p:cNvPr>
            <p:cNvGrpSpPr/>
            <p:nvPr/>
          </p:nvGrpSpPr>
          <p:grpSpPr>
            <a:xfrm>
              <a:off x="1815725" y="5064183"/>
              <a:ext cx="2749439" cy="2732716"/>
              <a:chOff x="3763526" y="979941"/>
              <a:chExt cx="2413946" cy="2399264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3EE5953-AE1E-25D9-CE4E-5448953A7229}"/>
                  </a:ext>
                </a:extLst>
              </p:cNvPr>
              <p:cNvGrpSpPr/>
              <p:nvPr/>
            </p:nvGrpSpPr>
            <p:grpSpPr>
              <a:xfrm>
                <a:off x="3763526" y="979941"/>
                <a:ext cx="2413946" cy="2399264"/>
                <a:chOff x="3753256" y="9263946"/>
                <a:chExt cx="2539618" cy="2524172"/>
              </a:xfrm>
            </p:grpSpPr>
            <p:sp>
              <p:nvSpPr>
                <p:cNvPr id="10" name="アーチ 9">
                  <a:extLst>
                    <a:ext uri="{FF2B5EF4-FFF2-40B4-BE49-F238E27FC236}">
                      <a16:creationId xmlns:a16="http://schemas.microsoft.com/office/drawing/2014/main" id="{1FB8C05D-CB20-B538-2955-65C709806F9B}"/>
                    </a:ext>
                  </a:extLst>
                </p:cNvPr>
                <p:cNvSpPr/>
                <p:nvPr/>
              </p:nvSpPr>
              <p:spPr bwMode="auto">
                <a:xfrm>
                  <a:off x="4214045" y="9808234"/>
                  <a:ext cx="921327" cy="921327"/>
                </a:xfrm>
                <a:prstGeom prst="blockArc">
                  <a:avLst>
                    <a:gd name="adj1" fmla="val 17065037"/>
                    <a:gd name="adj2" fmla="val 21537816"/>
                    <a:gd name="adj3" fmla="val 11899"/>
                  </a:avLst>
                </a:pr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C63C769F-7E03-1D69-483F-AF36380A300C}"/>
                    </a:ext>
                  </a:extLst>
                </p:cNvPr>
                <p:cNvGrpSpPr/>
                <p:nvPr/>
              </p:nvGrpSpPr>
              <p:grpSpPr>
                <a:xfrm>
                  <a:off x="3786076" y="9263946"/>
                  <a:ext cx="2506798" cy="2524172"/>
                  <a:chOff x="-4901376" y="-607734"/>
                  <a:chExt cx="2506798" cy="2524172"/>
                </a:xfrm>
              </p:grpSpPr>
              <p:sp>
                <p:nvSpPr>
                  <p:cNvPr id="25" name="月 24">
                    <a:extLst>
                      <a:ext uri="{FF2B5EF4-FFF2-40B4-BE49-F238E27FC236}">
                        <a16:creationId xmlns:a16="http://schemas.microsoft.com/office/drawing/2014/main" id="{7A819CF3-B05D-6F27-D13C-B9217EE4DBD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915992" y="543180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BBA7DDF0-7049-13BE-BF19-254576E9105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820742" y="451105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BA94F56C-F160-675F-DD0C-536B8EDFF512}"/>
                      </a:ext>
                    </a:extLst>
                  </p:cNvPr>
                  <p:cNvSpPr/>
                  <p:nvPr/>
                </p:nvSpPr>
                <p:spPr bwMode="auto">
                  <a:xfrm rot="21103514">
                    <a:off x="-3421296" y="-520495"/>
                    <a:ext cx="1026718" cy="1377506"/>
                  </a:xfrm>
                  <a:custGeom>
                    <a:avLst/>
                    <a:gdLst>
                      <a:gd name="connsiteX0" fmla="*/ 487824 w 967729"/>
                      <a:gd name="connsiteY0" fmla="*/ 13993 h 1377506"/>
                      <a:gd name="connsiteX1" fmla="*/ 967729 w 967729"/>
                      <a:gd name="connsiteY1" fmla="*/ 688753 h 1377506"/>
                      <a:gd name="connsiteX2" fmla="*/ 366694 w 967729"/>
                      <a:gd name="connsiteY2" fmla="*/ 1377506 h 1377506"/>
                      <a:gd name="connsiteX3" fmla="*/ 30650 w 967729"/>
                      <a:gd name="connsiteY3" fmla="*/ 1259878 h 1377506"/>
                      <a:gd name="connsiteX4" fmla="*/ 0 w 967729"/>
                      <a:gd name="connsiteY4" fmla="*/ 1230899 h 1377506"/>
                      <a:gd name="connsiteX5" fmla="*/ 5927 w 967729"/>
                      <a:gd name="connsiteY5" fmla="*/ 1223831 h 1377506"/>
                      <a:gd name="connsiteX6" fmla="*/ 181966 w 967729"/>
                      <a:gd name="connsiteY6" fmla="*/ 609479 h 1377506"/>
                      <a:gd name="connsiteX7" fmla="*/ 79318 w 967729"/>
                      <a:gd name="connsiteY7" fmla="*/ 123712 h 1377506"/>
                      <a:gd name="connsiteX8" fmla="*/ 64004 w 967729"/>
                      <a:gd name="connsiteY8" fmla="*/ 96882 h 1377506"/>
                      <a:gd name="connsiteX9" fmla="*/ 132744 w 967729"/>
                      <a:gd name="connsiteY9" fmla="*/ 54126 h 1377506"/>
                      <a:gd name="connsiteX10" fmla="*/ 366694 w 967729"/>
                      <a:gd name="connsiteY10" fmla="*/ 0 h 1377506"/>
                      <a:gd name="connsiteX11" fmla="*/ 487824 w 967729"/>
                      <a:gd name="connsiteY11" fmla="*/ 13993 h 13775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67729" h="1377506">
                        <a:moveTo>
                          <a:pt x="487824" y="13993"/>
                        </a:moveTo>
                        <a:cubicBezTo>
                          <a:pt x="761705" y="78217"/>
                          <a:pt x="967729" y="355914"/>
                          <a:pt x="967729" y="688753"/>
                        </a:cubicBezTo>
                        <a:cubicBezTo>
                          <a:pt x="967729" y="1069141"/>
                          <a:pt x="698636" y="1377506"/>
                          <a:pt x="366694" y="1377506"/>
                        </a:cubicBezTo>
                        <a:cubicBezTo>
                          <a:pt x="242216" y="1377506"/>
                          <a:pt x="126576" y="1334142"/>
                          <a:pt x="30650" y="1259878"/>
                        </a:cubicBezTo>
                        <a:lnTo>
                          <a:pt x="0" y="1230899"/>
                        </a:lnTo>
                        <a:lnTo>
                          <a:pt x="5927" y="1223831"/>
                        </a:lnTo>
                        <a:cubicBezTo>
                          <a:pt x="114692" y="1066604"/>
                          <a:pt x="181966" y="849398"/>
                          <a:pt x="181966" y="609479"/>
                        </a:cubicBezTo>
                        <a:cubicBezTo>
                          <a:pt x="181966" y="429540"/>
                          <a:pt x="144125" y="262377"/>
                          <a:pt x="79318" y="123712"/>
                        </a:cubicBezTo>
                        <a:lnTo>
                          <a:pt x="64004" y="96882"/>
                        </a:lnTo>
                        <a:lnTo>
                          <a:pt x="132744" y="54126"/>
                        </a:lnTo>
                        <a:cubicBezTo>
                          <a:pt x="204651" y="19273"/>
                          <a:pt x="283709" y="0"/>
                          <a:pt x="366694" y="0"/>
                        </a:cubicBezTo>
                        <a:cubicBezTo>
                          <a:pt x="408187" y="0"/>
                          <a:pt x="448698" y="4818"/>
                          <a:pt x="487824" y="1399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D4936D45-BA88-B13F-C34A-BF5762DFCFA6}"/>
                      </a:ext>
                    </a:extLst>
                  </p:cNvPr>
                  <p:cNvGrpSpPr/>
                  <p:nvPr/>
                </p:nvGrpSpPr>
                <p:grpSpPr>
                  <a:xfrm>
                    <a:off x="-4901376" y="-453850"/>
                    <a:ext cx="2296127" cy="2370288"/>
                    <a:chOff x="-4901376" y="-453850"/>
                    <a:chExt cx="2296127" cy="2370288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C8F1400A-27A3-E9DD-76E1-C11A90DE47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901376" y="-237333"/>
                      <a:ext cx="1654536" cy="1408662"/>
                    </a:xfrm>
                    <a:custGeom>
                      <a:avLst/>
                      <a:gdLst>
                        <a:gd name="connsiteX0" fmla="*/ 1574562 w 1654536"/>
                        <a:gd name="connsiteY0" fmla="*/ 1164798 h 1408662"/>
                        <a:gd name="connsiteX1" fmla="*/ 1572147 w 1654536"/>
                        <a:gd name="connsiteY1" fmla="*/ 1169248 h 1408662"/>
                        <a:gd name="connsiteX2" fmla="*/ 1569687 w 1654536"/>
                        <a:gd name="connsiteY2" fmla="*/ 1172229 h 1408662"/>
                        <a:gd name="connsiteX3" fmla="*/ 1654536 w 1654536"/>
                        <a:gd name="connsiteY3" fmla="*/ 1014658 h 1408662"/>
                        <a:gd name="connsiteX4" fmla="*/ 1651389 w 1654536"/>
                        <a:gd name="connsiteY4" fmla="*/ 1023255 h 1408662"/>
                        <a:gd name="connsiteX5" fmla="*/ 1649259 w 1654536"/>
                        <a:gd name="connsiteY5" fmla="*/ 1027180 h 1408662"/>
                        <a:gd name="connsiteX6" fmla="*/ 349880 w 1654536"/>
                        <a:gd name="connsiteY6" fmla="*/ 0 h 1408662"/>
                        <a:gd name="connsiteX7" fmla="*/ 491714 w 1654536"/>
                        <a:gd name="connsiteY7" fmla="*/ 200195 h 1408662"/>
                        <a:gd name="connsiteX8" fmla="*/ 425544 w 1654536"/>
                        <a:gd name="connsiteY8" fmla="*/ 254791 h 1408662"/>
                        <a:gd name="connsiteX9" fmla="*/ 245807 w 1654536"/>
                        <a:gd name="connsiteY9" fmla="*/ 688713 h 1408662"/>
                        <a:gd name="connsiteX10" fmla="*/ 425544 w 1654536"/>
                        <a:gd name="connsiteY10" fmla="*/ 1122635 h 1408662"/>
                        <a:gd name="connsiteX11" fmla="*/ 516218 w 1654536"/>
                        <a:gd name="connsiteY11" fmla="*/ 1197448 h 1408662"/>
                        <a:gd name="connsiteX12" fmla="*/ 392319 w 1654536"/>
                        <a:gd name="connsiteY12" fmla="*/ 1408662 h 1408662"/>
                        <a:gd name="connsiteX13" fmla="*/ 378930 w 1654536"/>
                        <a:gd name="connsiteY13" fmla="*/ 1401395 h 1408662"/>
                        <a:gd name="connsiteX14" fmla="*/ 0 w 1654536"/>
                        <a:gd name="connsiteY14" fmla="*/ 688713 h 1408662"/>
                        <a:gd name="connsiteX15" fmla="*/ 251732 w 1654536"/>
                        <a:gd name="connsiteY15" fmla="*/ 80980 h 14086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654536" h="1408662">
                          <a:moveTo>
                            <a:pt x="1574562" y="1164798"/>
                          </a:moveTo>
                          <a:lnTo>
                            <a:pt x="1572147" y="1169248"/>
                          </a:lnTo>
                          <a:lnTo>
                            <a:pt x="1569687" y="1172229"/>
                          </a:lnTo>
                          <a:close/>
                          <a:moveTo>
                            <a:pt x="1654536" y="1014658"/>
                          </a:moveTo>
                          <a:lnTo>
                            <a:pt x="1651389" y="1023255"/>
                          </a:lnTo>
                          <a:lnTo>
                            <a:pt x="1649259" y="1027180"/>
                          </a:lnTo>
                          <a:close/>
                          <a:moveTo>
                            <a:pt x="349880" y="0"/>
                          </a:moveTo>
                          <a:lnTo>
                            <a:pt x="491714" y="200195"/>
                          </a:lnTo>
                          <a:lnTo>
                            <a:pt x="425544" y="254791"/>
                          </a:lnTo>
                          <a:cubicBezTo>
                            <a:pt x="314493" y="365842"/>
                            <a:pt x="245807" y="519256"/>
                            <a:pt x="245807" y="688713"/>
                          </a:cubicBezTo>
                          <a:cubicBezTo>
                            <a:pt x="245807" y="858170"/>
                            <a:pt x="314493" y="1011585"/>
                            <a:pt x="425544" y="1122635"/>
                          </a:cubicBezTo>
                          <a:lnTo>
                            <a:pt x="516218" y="1197448"/>
                          </a:lnTo>
                          <a:lnTo>
                            <a:pt x="392319" y="1408662"/>
                          </a:lnTo>
                          <a:lnTo>
                            <a:pt x="378930" y="1401395"/>
                          </a:lnTo>
                          <a:cubicBezTo>
                            <a:pt x="150311" y="1246943"/>
                            <a:pt x="0" y="985381"/>
                            <a:pt x="0" y="688713"/>
                          </a:cubicBezTo>
                          <a:cubicBezTo>
                            <a:pt x="0" y="451379"/>
                            <a:pt x="96199" y="236512"/>
                            <a:pt x="251732" y="80980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8076E7AA-8EEC-E64A-2CD7-10223F0F8D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798162" y="728840"/>
                      <a:ext cx="898703" cy="782279"/>
                    </a:xfrm>
                    <a:custGeom>
                      <a:avLst/>
                      <a:gdLst>
                        <a:gd name="connsiteX0" fmla="*/ 340718 w 898703"/>
                        <a:gd name="connsiteY0" fmla="*/ 0 h 782279"/>
                        <a:gd name="connsiteX1" fmla="*/ 556890 w 898703"/>
                        <a:gd name="connsiteY1" fmla="*/ 0 h 782279"/>
                        <a:gd name="connsiteX2" fmla="*/ 599873 w 898703"/>
                        <a:gd name="connsiteY2" fmla="*/ 171929 h 782279"/>
                        <a:gd name="connsiteX3" fmla="*/ 796976 w 898703"/>
                        <a:gd name="connsiteY3" fmla="*/ 171929 h 782279"/>
                        <a:gd name="connsiteX4" fmla="*/ 898703 w 898703"/>
                        <a:gd name="connsiteY4" fmla="*/ 273656 h 782279"/>
                        <a:gd name="connsiteX5" fmla="*/ 898703 w 898703"/>
                        <a:gd name="connsiteY5" fmla="*/ 680552 h 782279"/>
                        <a:gd name="connsiteX6" fmla="*/ 796976 w 898703"/>
                        <a:gd name="connsiteY6" fmla="*/ 782279 h 782279"/>
                        <a:gd name="connsiteX7" fmla="*/ 101727 w 898703"/>
                        <a:gd name="connsiteY7" fmla="*/ 782279 h 782279"/>
                        <a:gd name="connsiteX8" fmla="*/ 0 w 898703"/>
                        <a:gd name="connsiteY8" fmla="*/ 680552 h 782279"/>
                        <a:gd name="connsiteX9" fmla="*/ 0 w 898703"/>
                        <a:gd name="connsiteY9" fmla="*/ 273656 h 782279"/>
                        <a:gd name="connsiteX10" fmla="*/ 101727 w 898703"/>
                        <a:gd name="connsiteY10" fmla="*/ 171929 h 782279"/>
                        <a:gd name="connsiteX11" fmla="*/ 297736 w 898703"/>
                        <a:gd name="connsiteY11" fmla="*/ 171929 h 7822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898703" h="782279">
                          <a:moveTo>
                            <a:pt x="340718" y="0"/>
                          </a:moveTo>
                          <a:lnTo>
                            <a:pt x="556890" y="0"/>
                          </a:lnTo>
                          <a:lnTo>
                            <a:pt x="599873" y="171929"/>
                          </a:lnTo>
                          <a:lnTo>
                            <a:pt x="796976" y="171929"/>
                          </a:lnTo>
                          <a:cubicBezTo>
                            <a:pt x="853158" y="171929"/>
                            <a:pt x="898703" y="217474"/>
                            <a:pt x="898703" y="273656"/>
                          </a:cubicBezTo>
                          <a:lnTo>
                            <a:pt x="898703" y="680552"/>
                          </a:lnTo>
                          <a:cubicBezTo>
                            <a:pt x="898703" y="736734"/>
                            <a:pt x="853158" y="782279"/>
                            <a:pt x="796976" y="782279"/>
                          </a:cubicBezTo>
                          <a:lnTo>
                            <a:pt x="101727" y="782279"/>
                          </a:lnTo>
                          <a:cubicBezTo>
                            <a:pt x="45545" y="782279"/>
                            <a:pt x="0" y="736734"/>
                            <a:pt x="0" y="680552"/>
                          </a:cubicBezTo>
                          <a:lnTo>
                            <a:pt x="0" y="273656"/>
                          </a:lnTo>
                          <a:cubicBezTo>
                            <a:pt x="0" y="217474"/>
                            <a:pt x="45545" y="171929"/>
                            <a:pt x="101727" y="171929"/>
                          </a:cubicBezTo>
                          <a:lnTo>
                            <a:pt x="297736" y="171929"/>
                          </a:ln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" name="フリーフォーム: 図形 38">
                      <a:extLst>
                        <a:ext uri="{FF2B5EF4-FFF2-40B4-BE49-F238E27FC236}">
                          <a16:creationId xmlns:a16="http://schemas.microsoft.com/office/drawing/2014/main" id="{C37ED6F0-B9B1-6667-949C-84C57B376A59}"/>
                        </a:ext>
                      </a:extLst>
                    </p:cNvPr>
                    <p:cNvSpPr/>
                    <p:nvPr/>
                  </p:nvSpPr>
                  <p:spPr bwMode="auto">
                    <a:xfrm rot="2700000">
                      <a:off x="-3887892" y="-521357"/>
                      <a:ext cx="1215136" cy="1350150"/>
                    </a:xfrm>
                    <a:custGeom>
                      <a:avLst/>
                      <a:gdLst>
                        <a:gd name="connsiteX0" fmla="*/ 607568 w 1215136"/>
                        <a:gd name="connsiteY0" fmla="*/ 0 h 1350150"/>
                        <a:gd name="connsiteX1" fmla="*/ 1215136 w 1215136"/>
                        <a:gd name="connsiteY1" fmla="*/ 675075 h 1350150"/>
                        <a:gd name="connsiteX2" fmla="*/ 607568 w 1215136"/>
                        <a:gd name="connsiteY2" fmla="*/ 1350150 h 1350150"/>
                        <a:gd name="connsiteX3" fmla="*/ 371075 w 1215136"/>
                        <a:gd name="connsiteY3" fmla="*/ 1297099 h 1350150"/>
                        <a:gd name="connsiteX4" fmla="*/ 317160 w 1215136"/>
                        <a:gd name="connsiteY4" fmla="*/ 1264584 h 1350150"/>
                        <a:gd name="connsiteX5" fmla="*/ 633717 w 1215136"/>
                        <a:gd name="connsiteY5" fmla="*/ 880766 h 1350150"/>
                        <a:gd name="connsiteX6" fmla="*/ 14202 w 1215136"/>
                        <a:gd name="connsiteY6" fmla="*/ 817778 h 1350150"/>
                        <a:gd name="connsiteX7" fmla="*/ 12344 w 1215136"/>
                        <a:gd name="connsiteY7" fmla="*/ 811126 h 1350150"/>
                        <a:gd name="connsiteX8" fmla="*/ 0 w 1215136"/>
                        <a:gd name="connsiteY8" fmla="*/ 675075 h 1350150"/>
                        <a:gd name="connsiteX9" fmla="*/ 607568 w 1215136"/>
                        <a:gd name="connsiteY9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15136" h="1350150">
                          <a:moveTo>
                            <a:pt x="607568" y="0"/>
                          </a:moveTo>
                          <a:cubicBezTo>
                            <a:pt x="943119" y="0"/>
                            <a:pt x="1215136" y="302241"/>
                            <a:pt x="1215136" y="675075"/>
                          </a:cubicBezTo>
                          <a:cubicBezTo>
                            <a:pt x="1215136" y="1047909"/>
                            <a:pt x="943119" y="1350150"/>
                            <a:pt x="607568" y="1350150"/>
                          </a:cubicBezTo>
                          <a:cubicBezTo>
                            <a:pt x="523681" y="1350150"/>
                            <a:pt x="443764" y="1331260"/>
                            <a:pt x="371075" y="1297099"/>
                          </a:cubicBezTo>
                          <a:lnTo>
                            <a:pt x="317160" y="1264584"/>
                          </a:lnTo>
                          <a:lnTo>
                            <a:pt x="633717" y="880766"/>
                          </a:lnTo>
                          <a:lnTo>
                            <a:pt x="14202" y="817778"/>
                          </a:lnTo>
                          <a:lnTo>
                            <a:pt x="12344" y="811126"/>
                          </a:lnTo>
                          <a:cubicBezTo>
                            <a:pt x="4251" y="767181"/>
                            <a:pt x="0" y="721679"/>
                            <a:pt x="0" y="675075"/>
                          </a:cubicBezTo>
                          <a:cubicBezTo>
                            <a:pt x="0" y="302241"/>
                            <a:pt x="272017" y="0"/>
                            <a:pt x="607568" y="0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44DD25B6-60B0-549E-202C-FE0CD4C6CB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583276" y="882131"/>
                      <a:ext cx="1891879" cy="1034307"/>
                    </a:xfrm>
                    <a:custGeom>
                      <a:avLst/>
                      <a:gdLst>
                        <a:gd name="connsiteX0" fmla="*/ 890435 w 1891879"/>
                        <a:gd name="connsiteY0" fmla="*/ 0 h 1034307"/>
                        <a:gd name="connsiteX1" fmla="*/ 908504 w 1891879"/>
                        <a:gd name="connsiteY1" fmla="*/ 58210 h 1034307"/>
                        <a:gd name="connsiteX2" fmla="*/ 1247673 w 1891879"/>
                        <a:gd name="connsiteY2" fmla="*/ 283026 h 1034307"/>
                        <a:gd name="connsiteX3" fmla="*/ 1586842 w 1891879"/>
                        <a:gd name="connsiteY3" fmla="*/ 58210 h 1034307"/>
                        <a:gd name="connsiteX4" fmla="*/ 1604485 w 1891879"/>
                        <a:gd name="connsiteY4" fmla="*/ 1375 h 1034307"/>
                        <a:gd name="connsiteX5" fmla="*/ 1645118 w 1891879"/>
                        <a:gd name="connsiteY5" fmla="*/ 5471 h 1034307"/>
                        <a:gd name="connsiteX6" fmla="*/ 1891879 w 1891879"/>
                        <a:gd name="connsiteY6" fmla="*/ 308236 h 1034307"/>
                        <a:gd name="connsiteX7" fmla="*/ 1891879 w 1891879"/>
                        <a:gd name="connsiteY7" fmla="*/ 1034307 h 1034307"/>
                        <a:gd name="connsiteX8" fmla="*/ 586734 w 1891879"/>
                        <a:gd name="connsiteY8" fmla="*/ 1034307 h 1034307"/>
                        <a:gd name="connsiteX9" fmla="*/ 586734 w 1891879"/>
                        <a:gd name="connsiteY9" fmla="*/ 484430 h 1034307"/>
                        <a:gd name="connsiteX10" fmla="*/ 488582 w 1891879"/>
                        <a:gd name="connsiteY10" fmla="*/ 489875 h 1034307"/>
                        <a:gd name="connsiteX11" fmla="*/ 46055 w 1891879"/>
                        <a:gd name="connsiteY11" fmla="*/ 351988 h 1034307"/>
                        <a:gd name="connsiteX12" fmla="*/ 0 w 1891879"/>
                        <a:gd name="connsiteY12" fmla="*/ 318077 h 1034307"/>
                        <a:gd name="connsiteX13" fmla="*/ 210243 w 1891879"/>
                        <a:gd name="connsiteY13" fmla="*/ 8103 h 1034307"/>
                        <a:gd name="connsiteX14" fmla="*/ 220258 w 1891879"/>
                        <a:gd name="connsiteY14" fmla="*/ 16765 h 1034307"/>
                        <a:gd name="connsiteX15" fmla="*/ 592951 w 1891879"/>
                        <a:gd name="connsiteY15" fmla="*/ 109838 h 1034307"/>
                        <a:gd name="connsiteX16" fmla="*/ 678001 w 1891879"/>
                        <a:gd name="connsiteY16" fmla="*/ 89091 h 1034307"/>
                        <a:gd name="connsiteX17" fmla="*/ 722989 w 1891879"/>
                        <a:gd name="connsiteY17" fmla="*/ 51972 h 1034307"/>
                        <a:gd name="connsiteX18" fmla="*/ 803878 w 1891879"/>
                        <a:gd name="connsiteY18" fmla="*/ 13086 h 10343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891879" h="1034307">
                          <a:moveTo>
                            <a:pt x="890435" y="0"/>
                          </a:moveTo>
                          <a:lnTo>
                            <a:pt x="908504" y="58210"/>
                          </a:lnTo>
                          <a:cubicBezTo>
                            <a:pt x="964384" y="190325"/>
                            <a:pt x="1095203" y="283026"/>
                            <a:pt x="1247673" y="283026"/>
                          </a:cubicBezTo>
                          <a:cubicBezTo>
                            <a:pt x="1400144" y="283026"/>
                            <a:pt x="1530962" y="190325"/>
                            <a:pt x="1586842" y="58210"/>
                          </a:cubicBezTo>
                          <a:lnTo>
                            <a:pt x="1604485" y="1375"/>
                          </a:lnTo>
                          <a:lnTo>
                            <a:pt x="1645118" y="5471"/>
                          </a:lnTo>
                          <a:cubicBezTo>
                            <a:pt x="1785944" y="34288"/>
                            <a:pt x="1891879" y="158891"/>
                            <a:pt x="1891879" y="308236"/>
                          </a:cubicBezTo>
                          <a:lnTo>
                            <a:pt x="1891879" y="1034307"/>
                          </a:lnTo>
                          <a:lnTo>
                            <a:pt x="586734" y="1034307"/>
                          </a:lnTo>
                          <a:lnTo>
                            <a:pt x="586734" y="484430"/>
                          </a:lnTo>
                          <a:lnTo>
                            <a:pt x="488582" y="489875"/>
                          </a:lnTo>
                          <a:cubicBezTo>
                            <a:pt x="330758" y="484251"/>
                            <a:pt x="177848" y="436062"/>
                            <a:pt x="46055" y="351988"/>
                          </a:cubicBezTo>
                          <a:lnTo>
                            <a:pt x="0" y="318077"/>
                          </a:lnTo>
                          <a:lnTo>
                            <a:pt x="210243" y="8103"/>
                          </a:lnTo>
                          <a:lnTo>
                            <a:pt x="220258" y="16765"/>
                          </a:lnTo>
                          <a:cubicBezTo>
                            <a:pt x="325868" y="94505"/>
                            <a:pt x="459707" y="129491"/>
                            <a:pt x="592951" y="109838"/>
                          </a:cubicBezTo>
                          <a:lnTo>
                            <a:pt x="678001" y="89091"/>
                          </a:lnTo>
                          <a:lnTo>
                            <a:pt x="722989" y="51972"/>
                          </a:lnTo>
                          <a:cubicBezTo>
                            <a:pt x="747651" y="35311"/>
                            <a:pt x="774847" y="22116"/>
                            <a:pt x="803878" y="1308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A02F3C1-5116-274A-B42B-84C3D36B609D}"/>
                      </a:ext>
                    </a:extLst>
                  </p:cNvPr>
                  <p:cNvSpPr/>
                  <p:nvPr/>
                </p:nvSpPr>
                <p:spPr bwMode="auto">
                  <a:xfrm rot="19088772">
                    <a:off x="-3004944" y="423521"/>
                    <a:ext cx="411464" cy="249366"/>
                  </a:xfrm>
                  <a:custGeom>
                    <a:avLst/>
                    <a:gdLst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251703 w 482772"/>
                      <a:gd name="connsiteY7" fmla="*/ 48990 h 298835"/>
                      <a:gd name="connsiteX8" fmla="*/ 386664 w 482772"/>
                      <a:gd name="connsiteY8" fmla="*/ 19822 h 298835"/>
                      <a:gd name="connsiteX9" fmla="*/ 409909 w 482772"/>
                      <a:gd name="connsiteY9" fmla="*/ 6253 h 298835"/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386664 w 482772"/>
                      <a:gd name="connsiteY7" fmla="*/ 19822 h 298835"/>
                      <a:gd name="connsiteX8" fmla="*/ 409909 w 482772"/>
                      <a:gd name="connsiteY8" fmla="*/ 6253 h 298835"/>
                      <a:gd name="connsiteX9" fmla="*/ 412072 w 482772"/>
                      <a:gd name="connsiteY9" fmla="*/ 7285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9" fmla="*/ 249185 w 482772"/>
                      <a:gd name="connsiteY9" fmla="*/ 127009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0" fmla="*/ 386664 w 482772"/>
                      <a:gd name="connsiteY0" fmla="*/ 19822 h 298835"/>
                      <a:gd name="connsiteX1" fmla="*/ 409909 w 482772"/>
                      <a:gd name="connsiteY1" fmla="*/ 6253 h 298835"/>
                      <a:gd name="connsiteX2" fmla="*/ 412072 w 482772"/>
                      <a:gd name="connsiteY2" fmla="*/ 7285 h 298835"/>
                      <a:gd name="connsiteX3" fmla="*/ 482772 w 482772"/>
                      <a:gd name="connsiteY3" fmla="*/ 128049 h 298835"/>
                      <a:gd name="connsiteX4" fmla="*/ 241386 w 482772"/>
                      <a:gd name="connsiteY4" fmla="*/ 298835 h 298835"/>
                      <a:gd name="connsiteX5" fmla="*/ 0 w 482772"/>
                      <a:gd name="connsiteY5" fmla="*/ 128049 h 298835"/>
                      <a:gd name="connsiteX6" fmla="*/ 70700 w 482772"/>
                      <a:gd name="connsiteY6" fmla="*/ 7285 h 298835"/>
                      <a:gd name="connsiteX7" fmla="*/ 83180 w 482772"/>
                      <a:gd name="connsiteY7" fmla="*/ 0 h 298835"/>
                      <a:gd name="connsiteX0" fmla="*/ 386664 w 482772"/>
                      <a:gd name="connsiteY0" fmla="*/ 13569 h 292582"/>
                      <a:gd name="connsiteX1" fmla="*/ 409909 w 482772"/>
                      <a:gd name="connsiteY1" fmla="*/ 0 h 292582"/>
                      <a:gd name="connsiteX2" fmla="*/ 412072 w 482772"/>
                      <a:gd name="connsiteY2" fmla="*/ 1032 h 292582"/>
                      <a:gd name="connsiteX3" fmla="*/ 482772 w 482772"/>
                      <a:gd name="connsiteY3" fmla="*/ 121796 h 292582"/>
                      <a:gd name="connsiteX4" fmla="*/ 241386 w 482772"/>
                      <a:gd name="connsiteY4" fmla="*/ 292582 h 292582"/>
                      <a:gd name="connsiteX5" fmla="*/ 0 w 482772"/>
                      <a:gd name="connsiteY5" fmla="*/ 121796 h 292582"/>
                      <a:gd name="connsiteX6" fmla="*/ 70700 w 482772"/>
                      <a:gd name="connsiteY6" fmla="*/ 1032 h 292582"/>
                      <a:gd name="connsiteX0" fmla="*/ 409909 w 482772"/>
                      <a:gd name="connsiteY0" fmla="*/ 0 h 292582"/>
                      <a:gd name="connsiteX1" fmla="*/ 412072 w 482772"/>
                      <a:gd name="connsiteY1" fmla="*/ 1032 h 292582"/>
                      <a:gd name="connsiteX2" fmla="*/ 482772 w 482772"/>
                      <a:gd name="connsiteY2" fmla="*/ 121796 h 292582"/>
                      <a:gd name="connsiteX3" fmla="*/ 241386 w 482772"/>
                      <a:gd name="connsiteY3" fmla="*/ 292582 h 292582"/>
                      <a:gd name="connsiteX4" fmla="*/ 0 w 482772"/>
                      <a:gd name="connsiteY4" fmla="*/ 121796 h 292582"/>
                      <a:gd name="connsiteX5" fmla="*/ 70700 w 482772"/>
                      <a:gd name="connsiteY5" fmla="*/ 1032 h 292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82772" h="292582">
                        <a:moveTo>
                          <a:pt x="409909" y="0"/>
                        </a:moveTo>
                        <a:lnTo>
                          <a:pt x="412072" y="1032"/>
                        </a:lnTo>
                        <a:cubicBezTo>
                          <a:pt x="455754" y="31938"/>
                          <a:pt x="482772" y="74634"/>
                          <a:pt x="482772" y="121796"/>
                        </a:cubicBezTo>
                        <a:cubicBezTo>
                          <a:pt x="482772" y="216119"/>
                          <a:pt x="374700" y="292582"/>
                          <a:pt x="241386" y="292582"/>
                        </a:cubicBezTo>
                        <a:cubicBezTo>
                          <a:pt x="108072" y="292582"/>
                          <a:pt x="0" y="216119"/>
                          <a:pt x="0" y="121796"/>
                        </a:cubicBezTo>
                        <a:cubicBezTo>
                          <a:pt x="0" y="74635"/>
                          <a:pt x="27018" y="31938"/>
                          <a:pt x="70700" y="1032"/>
                        </a:cubicBezTo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正方形/長方形 29">
                    <a:extLst>
                      <a:ext uri="{FF2B5EF4-FFF2-40B4-BE49-F238E27FC236}">
                        <a16:creationId xmlns:a16="http://schemas.microsoft.com/office/drawing/2014/main" id="{0318C6FF-7DCE-E7A8-5A8B-8D2C1E98CB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891681" y="1664195"/>
                    <a:ext cx="252243" cy="252243"/>
                  </a:xfrm>
                  <a:prstGeom prst="rect">
                    <a:avLst/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台形 58">
                    <a:extLst>
                      <a:ext uri="{FF2B5EF4-FFF2-40B4-BE49-F238E27FC236}">
                        <a16:creationId xmlns:a16="http://schemas.microsoft.com/office/drawing/2014/main" id="{D121C481-DD33-89F7-66C1-6B6DA64943F3}"/>
                      </a:ext>
                    </a:extLst>
                  </p:cNvPr>
                  <p:cNvSpPr/>
                  <p:nvPr/>
                </p:nvSpPr>
                <p:spPr bwMode="auto">
                  <a:xfrm rot="21276376">
                    <a:off x="-2988376" y="1140070"/>
                    <a:ext cx="381744" cy="663551"/>
                  </a:xfrm>
                  <a:custGeom>
                    <a:avLst/>
                    <a:gdLst>
                      <a:gd name="connsiteX0" fmla="*/ 0 w 381744"/>
                      <a:gd name="connsiteY0" fmla="*/ 663551 h 663551"/>
                      <a:gd name="connsiteX1" fmla="*/ 60877 w 381744"/>
                      <a:gd name="connsiteY1" fmla="*/ 0 h 663551"/>
                      <a:gd name="connsiteX2" fmla="*/ 320867 w 381744"/>
                      <a:gd name="connsiteY2" fmla="*/ 0 h 663551"/>
                      <a:gd name="connsiteX3" fmla="*/ 381744 w 381744"/>
                      <a:gd name="connsiteY3" fmla="*/ 663551 h 663551"/>
                      <a:gd name="connsiteX4" fmla="*/ 0 w 381744"/>
                      <a:gd name="connsiteY4" fmla="*/ 663551 h 663551"/>
                      <a:gd name="connsiteX0" fmla="*/ 0 w 381744"/>
                      <a:gd name="connsiteY0" fmla="*/ 904738 h 904738"/>
                      <a:gd name="connsiteX1" fmla="*/ 60877 w 381744"/>
                      <a:gd name="connsiteY1" fmla="*/ 241187 h 904738"/>
                      <a:gd name="connsiteX2" fmla="*/ 187896 w 381744"/>
                      <a:gd name="connsiteY2" fmla="*/ 0 h 904738"/>
                      <a:gd name="connsiteX3" fmla="*/ 320867 w 381744"/>
                      <a:gd name="connsiteY3" fmla="*/ 241187 h 904738"/>
                      <a:gd name="connsiteX4" fmla="*/ 381744 w 381744"/>
                      <a:gd name="connsiteY4" fmla="*/ 904738 h 904738"/>
                      <a:gd name="connsiteX5" fmla="*/ 0 w 381744"/>
                      <a:gd name="connsiteY5" fmla="*/ 904738 h 904738"/>
                      <a:gd name="connsiteX0" fmla="*/ 187896 w 381744"/>
                      <a:gd name="connsiteY0" fmla="*/ 0 h 904738"/>
                      <a:gd name="connsiteX1" fmla="*/ 320867 w 381744"/>
                      <a:gd name="connsiteY1" fmla="*/ 241187 h 904738"/>
                      <a:gd name="connsiteX2" fmla="*/ 381744 w 381744"/>
                      <a:gd name="connsiteY2" fmla="*/ 904738 h 904738"/>
                      <a:gd name="connsiteX3" fmla="*/ 0 w 381744"/>
                      <a:gd name="connsiteY3" fmla="*/ 904738 h 904738"/>
                      <a:gd name="connsiteX4" fmla="*/ 60877 w 381744"/>
                      <a:gd name="connsiteY4" fmla="*/ 241187 h 904738"/>
                      <a:gd name="connsiteX5" fmla="*/ 279336 w 381744"/>
                      <a:gd name="connsiteY5" fmla="*/ 91440 h 904738"/>
                      <a:gd name="connsiteX0" fmla="*/ 187896 w 381744"/>
                      <a:gd name="connsiteY0" fmla="*/ 0 h 904738"/>
                      <a:gd name="connsiteX1" fmla="*/ 320867 w 381744"/>
                      <a:gd name="connsiteY1" fmla="*/ 241187 h 904738"/>
                      <a:gd name="connsiteX2" fmla="*/ 381744 w 381744"/>
                      <a:gd name="connsiteY2" fmla="*/ 904738 h 904738"/>
                      <a:gd name="connsiteX3" fmla="*/ 0 w 381744"/>
                      <a:gd name="connsiteY3" fmla="*/ 904738 h 904738"/>
                      <a:gd name="connsiteX4" fmla="*/ 60877 w 381744"/>
                      <a:gd name="connsiteY4" fmla="*/ 241187 h 904738"/>
                      <a:gd name="connsiteX0" fmla="*/ 320867 w 381744"/>
                      <a:gd name="connsiteY0" fmla="*/ 0 h 663551"/>
                      <a:gd name="connsiteX1" fmla="*/ 381744 w 381744"/>
                      <a:gd name="connsiteY1" fmla="*/ 663551 h 663551"/>
                      <a:gd name="connsiteX2" fmla="*/ 0 w 381744"/>
                      <a:gd name="connsiteY2" fmla="*/ 663551 h 663551"/>
                      <a:gd name="connsiteX3" fmla="*/ 60877 w 381744"/>
                      <a:gd name="connsiteY3" fmla="*/ 0 h 663551"/>
                      <a:gd name="connsiteX0" fmla="*/ 320867 w 381744"/>
                      <a:gd name="connsiteY0" fmla="*/ 0 h 663551"/>
                      <a:gd name="connsiteX1" fmla="*/ 381744 w 381744"/>
                      <a:gd name="connsiteY1" fmla="*/ 663551 h 663551"/>
                      <a:gd name="connsiteX2" fmla="*/ 0 w 381744"/>
                      <a:gd name="connsiteY2" fmla="*/ 663551 h 663551"/>
                      <a:gd name="connsiteX3" fmla="*/ 32226 w 381744"/>
                      <a:gd name="connsiteY3" fmla="*/ 303450 h 663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1744" h="663551">
                        <a:moveTo>
                          <a:pt x="320867" y="0"/>
                        </a:moveTo>
                        <a:lnTo>
                          <a:pt x="381744" y="663551"/>
                        </a:lnTo>
                        <a:lnTo>
                          <a:pt x="0" y="663551"/>
                        </a:lnTo>
                        <a:lnTo>
                          <a:pt x="32226" y="303450"/>
                        </a:lnTo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月 31">
                    <a:extLst>
                      <a:ext uri="{FF2B5EF4-FFF2-40B4-BE49-F238E27FC236}">
                        <a16:creationId xmlns:a16="http://schemas.microsoft.com/office/drawing/2014/main" id="{F192C51A-CA4F-4ABC-0E46-F910D121F1B1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-3148968" y="-607734"/>
                    <a:ext cx="184846" cy="3507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月 32">
                    <a:extLst>
                      <a:ext uri="{FF2B5EF4-FFF2-40B4-BE49-F238E27FC236}">
                        <a16:creationId xmlns:a16="http://schemas.microsoft.com/office/drawing/2014/main" id="{CBCC76C4-2DC6-1858-AB71-60A4516FA55A}"/>
                      </a:ext>
                    </a:extLst>
                  </p:cNvPr>
                  <p:cNvSpPr/>
                  <p:nvPr/>
                </p:nvSpPr>
                <p:spPr bwMode="auto">
                  <a:xfrm rot="14076314">
                    <a:off x="-2828232" y="79686"/>
                    <a:ext cx="117602" cy="51529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月 33">
                    <a:extLst>
                      <a:ext uri="{FF2B5EF4-FFF2-40B4-BE49-F238E27FC236}">
                        <a16:creationId xmlns:a16="http://schemas.microsoft.com/office/drawing/2014/main" id="{8E6F75F7-C3AB-6270-3262-E43A9EB3DF20}"/>
                      </a:ext>
                    </a:extLst>
                  </p:cNvPr>
                  <p:cNvSpPr/>
                  <p:nvPr/>
                </p:nvSpPr>
                <p:spPr bwMode="auto">
                  <a:xfrm rot="9597324">
                    <a:off x="-2965870" y="-480442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月 34">
                    <a:extLst>
                      <a:ext uri="{FF2B5EF4-FFF2-40B4-BE49-F238E27FC236}">
                        <a16:creationId xmlns:a16="http://schemas.microsoft.com/office/drawing/2014/main" id="{C9ED87E4-65FA-177E-D50F-B5FFC2A3DA4D}"/>
                      </a:ext>
                    </a:extLst>
                  </p:cNvPr>
                  <p:cNvSpPr/>
                  <p:nvPr/>
                </p:nvSpPr>
                <p:spPr bwMode="auto">
                  <a:xfrm rot="9597324">
                    <a:off x="-2810294" y="-347092"/>
                    <a:ext cx="227960" cy="432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00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CEB8AB2D-8DF9-22DD-BCB5-6BC7213EA126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-3648800" y="-146649"/>
                    <a:ext cx="201110" cy="184857"/>
                  </a:xfrm>
                  <a:custGeom>
                    <a:avLst/>
                    <a:gdLst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251703 w 482772"/>
                      <a:gd name="connsiteY7" fmla="*/ 48990 h 298835"/>
                      <a:gd name="connsiteX8" fmla="*/ 386664 w 482772"/>
                      <a:gd name="connsiteY8" fmla="*/ 19822 h 298835"/>
                      <a:gd name="connsiteX9" fmla="*/ 409909 w 482772"/>
                      <a:gd name="connsiteY9" fmla="*/ 6253 h 298835"/>
                      <a:gd name="connsiteX0" fmla="*/ 412072 w 482772"/>
                      <a:gd name="connsiteY0" fmla="*/ 7285 h 298835"/>
                      <a:gd name="connsiteX1" fmla="*/ 482772 w 482772"/>
                      <a:gd name="connsiteY1" fmla="*/ 128049 h 298835"/>
                      <a:gd name="connsiteX2" fmla="*/ 241386 w 482772"/>
                      <a:gd name="connsiteY2" fmla="*/ 298835 h 298835"/>
                      <a:gd name="connsiteX3" fmla="*/ 0 w 482772"/>
                      <a:gd name="connsiteY3" fmla="*/ 128049 h 298835"/>
                      <a:gd name="connsiteX4" fmla="*/ 70700 w 482772"/>
                      <a:gd name="connsiteY4" fmla="*/ 7285 h 298835"/>
                      <a:gd name="connsiteX5" fmla="*/ 83180 w 482772"/>
                      <a:gd name="connsiteY5" fmla="*/ 0 h 298835"/>
                      <a:gd name="connsiteX6" fmla="*/ 157745 w 482772"/>
                      <a:gd name="connsiteY6" fmla="*/ 35569 h 298835"/>
                      <a:gd name="connsiteX7" fmla="*/ 386664 w 482772"/>
                      <a:gd name="connsiteY7" fmla="*/ 19822 h 298835"/>
                      <a:gd name="connsiteX8" fmla="*/ 409909 w 482772"/>
                      <a:gd name="connsiteY8" fmla="*/ 6253 h 298835"/>
                      <a:gd name="connsiteX9" fmla="*/ 412072 w 482772"/>
                      <a:gd name="connsiteY9" fmla="*/ 7285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9" fmla="*/ 249185 w 482772"/>
                      <a:gd name="connsiteY9" fmla="*/ 127009 h 298835"/>
                      <a:gd name="connsiteX0" fmla="*/ 157745 w 482772"/>
                      <a:gd name="connsiteY0" fmla="*/ 35569 h 298835"/>
                      <a:gd name="connsiteX1" fmla="*/ 386664 w 482772"/>
                      <a:gd name="connsiteY1" fmla="*/ 19822 h 298835"/>
                      <a:gd name="connsiteX2" fmla="*/ 409909 w 482772"/>
                      <a:gd name="connsiteY2" fmla="*/ 6253 h 298835"/>
                      <a:gd name="connsiteX3" fmla="*/ 412072 w 482772"/>
                      <a:gd name="connsiteY3" fmla="*/ 7285 h 298835"/>
                      <a:gd name="connsiteX4" fmla="*/ 482772 w 482772"/>
                      <a:gd name="connsiteY4" fmla="*/ 128049 h 298835"/>
                      <a:gd name="connsiteX5" fmla="*/ 241386 w 482772"/>
                      <a:gd name="connsiteY5" fmla="*/ 298835 h 298835"/>
                      <a:gd name="connsiteX6" fmla="*/ 0 w 482772"/>
                      <a:gd name="connsiteY6" fmla="*/ 128049 h 298835"/>
                      <a:gd name="connsiteX7" fmla="*/ 70700 w 482772"/>
                      <a:gd name="connsiteY7" fmla="*/ 7285 h 298835"/>
                      <a:gd name="connsiteX8" fmla="*/ 83180 w 482772"/>
                      <a:gd name="connsiteY8" fmla="*/ 0 h 298835"/>
                      <a:gd name="connsiteX0" fmla="*/ 386664 w 482772"/>
                      <a:gd name="connsiteY0" fmla="*/ 19822 h 298835"/>
                      <a:gd name="connsiteX1" fmla="*/ 409909 w 482772"/>
                      <a:gd name="connsiteY1" fmla="*/ 6253 h 298835"/>
                      <a:gd name="connsiteX2" fmla="*/ 412072 w 482772"/>
                      <a:gd name="connsiteY2" fmla="*/ 7285 h 298835"/>
                      <a:gd name="connsiteX3" fmla="*/ 482772 w 482772"/>
                      <a:gd name="connsiteY3" fmla="*/ 128049 h 298835"/>
                      <a:gd name="connsiteX4" fmla="*/ 241386 w 482772"/>
                      <a:gd name="connsiteY4" fmla="*/ 298835 h 298835"/>
                      <a:gd name="connsiteX5" fmla="*/ 0 w 482772"/>
                      <a:gd name="connsiteY5" fmla="*/ 128049 h 298835"/>
                      <a:gd name="connsiteX6" fmla="*/ 70700 w 482772"/>
                      <a:gd name="connsiteY6" fmla="*/ 7285 h 298835"/>
                      <a:gd name="connsiteX7" fmla="*/ 83180 w 482772"/>
                      <a:gd name="connsiteY7" fmla="*/ 0 h 298835"/>
                      <a:gd name="connsiteX0" fmla="*/ 386664 w 482772"/>
                      <a:gd name="connsiteY0" fmla="*/ 13569 h 292582"/>
                      <a:gd name="connsiteX1" fmla="*/ 409909 w 482772"/>
                      <a:gd name="connsiteY1" fmla="*/ 0 h 292582"/>
                      <a:gd name="connsiteX2" fmla="*/ 412072 w 482772"/>
                      <a:gd name="connsiteY2" fmla="*/ 1032 h 292582"/>
                      <a:gd name="connsiteX3" fmla="*/ 482772 w 482772"/>
                      <a:gd name="connsiteY3" fmla="*/ 121796 h 292582"/>
                      <a:gd name="connsiteX4" fmla="*/ 241386 w 482772"/>
                      <a:gd name="connsiteY4" fmla="*/ 292582 h 292582"/>
                      <a:gd name="connsiteX5" fmla="*/ 0 w 482772"/>
                      <a:gd name="connsiteY5" fmla="*/ 121796 h 292582"/>
                      <a:gd name="connsiteX6" fmla="*/ 70700 w 482772"/>
                      <a:gd name="connsiteY6" fmla="*/ 1032 h 292582"/>
                      <a:gd name="connsiteX0" fmla="*/ 409909 w 482772"/>
                      <a:gd name="connsiteY0" fmla="*/ 0 h 292582"/>
                      <a:gd name="connsiteX1" fmla="*/ 412072 w 482772"/>
                      <a:gd name="connsiteY1" fmla="*/ 1032 h 292582"/>
                      <a:gd name="connsiteX2" fmla="*/ 482772 w 482772"/>
                      <a:gd name="connsiteY2" fmla="*/ 121796 h 292582"/>
                      <a:gd name="connsiteX3" fmla="*/ 241386 w 482772"/>
                      <a:gd name="connsiteY3" fmla="*/ 292582 h 292582"/>
                      <a:gd name="connsiteX4" fmla="*/ 0 w 482772"/>
                      <a:gd name="connsiteY4" fmla="*/ 121796 h 292582"/>
                      <a:gd name="connsiteX5" fmla="*/ 70700 w 482772"/>
                      <a:gd name="connsiteY5" fmla="*/ 1032 h 292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82772" h="292582">
                        <a:moveTo>
                          <a:pt x="409909" y="0"/>
                        </a:moveTo>
                        <a:lnTo>
                          <a:pt x="412072" y="1032"/>
                        </a:lnTo>
                        <a:cubicBezTo>
                          <a:pt x="455754" y="31938"/>
                          <a:pt x="482772" y="74634"/>
                          <a:pt x="482772" y="121796"/>
                        </a:cubicBezTo>
                        <a:cubicBezTo>
                          <a:pt x="482772" y="216119"/>
                          <a:pt x="374700" y="292582"/>
                          <a:pt x="241386" y="292582"/>
                        </a:cubicBezTo>
                        <a:cubicBezTo>
                          <a:pt x="108072" y="292582"/>
                          <a:pt x="0" y="216119"/>
                          <a:pt x="0" y="121796"/>
                        </a:cubicBezTo>
                        <a:cubicBezTo>
                          <a:pt x="0" y="74635"/>
                          <a:pt x="27018" y="31938"/>
                          <a:pt x="70700" y="1032"/>
                        </a:cubicBezTo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27562CE8-8845-276F-C725-379A392749C6}"/>
                    </a:ext>
                  </a:extLst>
                </p:cNvPr>
                <p:cNvGrpSpPr/>
                <p:nvPr/>
              </p:nvGrpSpPr>
              <p:grpSpPr>
                <a:xfrm>
                  <a:off x="3753256" y="9413634"/>
                  <a:ext cx="1082233" cy="595068"/>
                  <a:chOff x="868220" y="3281095"/>
                  <a:chExt cx="1082233" cy="595068"/>
                </a:xfrm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C5EAE5BF-2486-86C1-A938-9EE364CA29F8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1204874" y="3075053"/>
                    <a:ext cx="408925" cy="1082233"/>
                    <a:chOff x="6291333" y="4744528"/>
                    <a:chExt cx="497656" cy="1078451"/>
                  </a:xfrm>
                </p:grpSpPr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512AB95C-5420-F6B5-AC61-66C7F14F68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91333" y="4744528"/>
                      <a:ext cx="497656" cy="1078451"/>
                    </a:xfrm>
                    <a:custGeom>
                      <a:avLst/>
                      <a:gdLst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01412 w 425451"/>
                        <a:gd name="connsiteY6" fmla="*/ 290904 h 1098475"/>
                        <a:gd name="connsiteX7" fmla="*/ 342069 w 425451"/>
                        <a:gd name="connsiteY7" fmla="*/ 299113 h 1098475"/>
                        <a:gd name="connsiteX8" fmla="*/ 425451 w 425451"/>
                        <a:gd name="connsiteY8" fmla="*/ 424907 h 1098475"/>
                        <a:gd name="connsiteX9" fmla="*/ 425451 w 425451"/>
                        <a:gd name="connsiteY9" fmla="*/ 1042439 h 1098475"/>
                        <a:gd name="connsiteX10" fmla="*/ 369415 w 425451"/>
                        <a:gd name="connsiteY10" fmla="*/ 1098475 h 1098475"/>
                        <a:gd name="connsiteX11" fmla="*/ 56036 w 425451"/>
                        <a:gd name="connsiteY11" fmla="*/ 1098475 h 1098475"/>
                        <a:gd name="connsiteX12" fmla="*/ 0 w 425451"/>
                        <a:gd name="connsiteY12" fmla="*/ 1042439 h 1098475"/>
                        <a:gd name="connsiteX13" fmla="*/ 0 w 425451"/>
                        <a:gd name="connsiteY13" fmla="*/ 424907 h 1098475"/>
                        <a:gd name="connsiteX14" fmla="*/ 83382 w 425451"/>
                        <a:gd name="connsiteY14" fmla="*/ 299113 h 1098475"/>
                        <a:gd name="connsiteX15" fmla="*/ 119001 w 425451"/>
                        <a:gd name="connsiteY15" fmla="*/ 291922 h 1098475"/>
                        <a:gd name="connsiteX16" fmla="*/ 144463 w 425451"/>
                        <a:gd name="connsiteY16" fmla="*/ 55624 h 1098475"/>
                        <a:gd name="connsiteX17" fmla="*/ 134938 w 425451"/>
                        <a:gd name="connsiteY17" fmla="*/ 32629 h 1098475"/>
                        <a:gd name="connsiteX18" fmla="*/ 134938 w 425451"/>
                        <a:gd name="connsiteY18" fmla="*/ 23863 h 1098475"/>
                        <a:gd name="connsiteX19" fmla="*/ 158801 w 425451"/>
                        <a:gd name="connsiteY19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01412 w 425451"/>
                        <a:gd name="connsiteY6" fmla="*/ 290904 h 1098475"/>
                        <a:gd name="connsiteX7" fmla="*/ 342069 w 425451"/>
                        <a:gd name="connsiteY7" fmla="*/ 299113 h 1098475"/>
                        <a:gd name="connsiteX8" fmla="*/ 425451 w 425451"/>
                        <a:gd name="connsiteY8" fmla="*/ 424907 h 1098475"/>
                        <a:gd name="connsiteX9" fmla="*/ 425451 w 425451"/>
                        <a:gd name="connsiteY9" fmla="*/ 1042439 h 1098475"/>
                        <a:gd name="connsiteX10" fmla="*/ 369415 w 425451"/>
                        <a:gd name="connsiteY10" fmla="*/ 1098475 h 1098475"/>
                        <a:gd name="connsiteX11" fmla="*/ 56036 w 425451"/>
                        <a:gd name="connsiteY11" fmla="*/ 1098475 h 1098475"/>
                        <a:gd name="connsiteX12" fmla="*/ 0 w 425451"/>
                        <a:gd name="connsiteY12" fmla="*/ 1042439 h 1098475"/>
                        <a:gd name="connsiteX13" fmla="*/ 0 w 425451"/>
                        <a:gd name="connsiteY13" fmla="*/ 424907 h 1098475"/>
                        <a:gd name="connsiteX14" fmla="*/ 83382 w 425451"/>
                        <a:gd name="connsiteY14" fmla="*/ 299113 h 1098475"/>
                        <a:gd name="connsiteX15" fmla="*/ 144463 w 425451"/>
                        <a:gd name="connsiteY15" fmla="*/ 55624 h 1098475"/>
                        <a:gd name="connsiteX16" fmla="*/ 134938 w 425451"/>
                        <a:gd name="connsiteY16" fmla="*/ 32629 h 1098475"/>
                        <a:gd name="connsiteX17" fmla="*/ 134938 w 425451"/>
                        <a:gd name="connsiteY17" fmla="*/ 23863 h 1098475"/>
                        <a:gd name="connsiteX18" fmla="*/ 158801 w 425451"/>
                        <a:gd name="connsiteY18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42069 w 425451"/>
                        <a:gd name="connsiteY6" fmla="*/ 299113 h 1098475"/>
                        <a:gd name="connsiteX7" fmla="*/ 425451 w 425451"/>
                        <a:gd name="connsiteY7" fmla="*/ 424907 h 1098475"/>
                        <a:gd name="connsiteX8" fmla="*/ 425451 w 425451"/>
                        <a:gd name="connsiteY8" fmla="*/ 1042439 h 1098475"/>
                        <a:gd name="connsiteX9" fmla="*/ 369415 w 425451"/>
                        <a:gd name="connsiteY9" fmla="*/ 1098475 h 1098475"/>
                        <a:gd name="connsiteX10" fmla="*/ 56036 w 425451"/>
                        <a:gd name="connsiteY10" fmla="*/ 1098475 h 1098475"/>
                        <a:gd name="connsiteX11" fmla="*/ 0 w 425451"/>
                        <a:gd name="connsiteY11" fmla="*/ 1042439 h 1098475"/>
                        <a:gd name="connsiteX12" fmla="*/ 0 w 425451"/>
                        <a:gd name="connsiteY12" fmla="*/ 424907 h 1098475"/>
                        <a:gd name="connsiteX13" fmla="*/ 83382 w 425451"/>
                        <a:gd name="connsiteY13" fmla="*/ 299113 h 1098475"/>
                        <a:gd name="connsiteX14" fmla="*/ 144463 w 425451"/>
                        <a:gd name="connsiteY14" fmla="*/ 55624 h 1098475"/>
                        <a:gd name="connsiteX15" fmla="*/ 134938 w 425451"/>
                        <a:gd name="connsiteY15" fmla="*/ 32629 h 1098475"/>
                        <a:gd name="connsiteX16" fmla="*/ 134938 w 425451"/>
                        <a:gd name="connsiteY16" fmla="*/ 23863 h 1098475"/>
                        <a:gd name="connsiteX17" fmla="*/ 158801 w 425451"/>
                        <a:gd name="connsiteY17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342069 w 425451"/>
                        <a:gd name="connsiteY6" fmla="*/ 299113 h 1098475"/>
                        <a:gd name="connsiteX7" fmla="*/ 425451 w 425451"/>
                        <a:gd name="connsiteY7" fmla="*/ 424907 h 1098475"/>
                        <a:gd name="connsiteX8" fmla="*/ 425451 w 425451"/>
                        <a:gd name="connsiteY8" fmla="*/ 1042439 h 1098475"/>
                        <a:gd name="connsiteX9" fmla="*/ 369415 w 425451"/>
                        <a:gd name="connsiteY9" fmla="*/ 1098475 h 1098475"/>
                        <a:gd name="connsiteX10" fmla="*/ 56036 w 425451"/>
                        <a:gd name="connsiteY10" fmla="*/ 1098475 h 1098475"/>
                        <a:gd name="connsiteX11" fmla="*/ 0 w 425451"/>
                        <a:gd name="connsiteY11" fmla="*/ 1042439 h 1098475"/>
                        <a:gd name="connsiteX12" fmla="*/ 0 w 425451"/>
                        <a:gd name="connsiteY12" fmla="*/ 424907 h 1098475"/>
                        <a:gd name="connsiteX13" fmla="*/ 144463 w 425451"/>
                        <a:gd name="connsiteY13" fmla="*/ 55624 h 1098475"/>
                        <a:gd name="connsiteX14" fmla="*/ 134938 w 425451"/>
                        <a:gd name="connsiteY14" fmla="*/ 32629 h 1098475"/>
                        <a:gd name="connsiteX15" fmla="*/ 134938 w 425451"/>
                        <a:gd name="connsiteY15" fmla="*/ 23863 h 1098475"/>
                        <a:gd name="connsiteX16" fmla="*/ 158801 w 425451"/>
                        <a:gd name="connsiteY16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425451 w 425451"/>
                        <a:gd name="connsiteY6" fmla="*/ 424907 h 1098475"/>
                        <a:gd name="connsiteX7" fmla="*/ 425451 w 425451"/>
                        <a:gd name="connsiteY7" fmla="*/ 1042439 h 1098475"/>
                        <a:gd name="connsiteX8" fmla="*/ 369415 w 425451"/>
                        <a:gd name="connsiteY8" fmla="*/ 1098475 h 1098475"/>
                        <a:gd name="connsiteX9" fmla="*/ 56036 w 425451"/>
                        <a:gd name="connsiteY9" fmla="*/ 1098475 h 1098475"/>
                        <a:gd name="connsiteX10" fmla="*/ 0 w 425451"/>
                        <a:gd name="connsiteY10" fmla="*/ 1042439 h 1098475"/>
                        <a:gd name="connsiteX11" fmla="*/ 0 w 425451"/>
                        <a:gd name="connsiteY11" fmla="*/ 424907 h 1098475"/>
                        <a:gd name="connsiteX12" fmla="*/ 144463 w 425451"/>
                        <a:gd name="connsiteY12" fmla="*/ 55624 h 1098475"/>
                        <a:gd name="connsiteX13" fmla="*/ 134938 w 425451"/>
                        <a:gd name="connsiteY13" fmla="*/ 32629 h 1098475"/>
                        <a:gd name="connsiteX14" fmla="*/ 134938 w 425451"/>
                        <a:gd name="connsiteY14" fmla="*/ 23863 h 1098475"/>
                        <a:gd name="connsiteX15" fmla="*/ 158801 w 425451"/>
                        <a:gd name="connsiteY15" fmla="*/ 0 h 1098475"/>
                        <a:gd name="connsiteX0" fmla="*/ 158801 w 425451"/>
                        <a:gd name="connsiteY0" fmla="*/ 0 h 1098475"/>
                        <a:gd name="connsiteX1" fmla="*/ 266651 w 425451"/>
                        <a:gd name="connsiteY1" fmla="*/ 0 h 1098475"/>
                        <a:gd name="connsiteX2" fmla="*/ 290514 w 425451"/>
                        <a:gd name="connsiteY2" fmla="*/ 23863 h 1098475"/>
                        <a:gd name="connsiteX3" fmla="*/ 290514 w 425451"/>
                        <a:gd name="connsiteY3" fmla="*/ 32629 h 1098475"/>
                        <a:gd name="connsiteX4" fmla="*/ 280957 w 425451"/>
                        <a:gd name="connsiteY4" fmla="*/ 55701 h 1098475"/>
                        <a:gd name="connsiteX5" fmla="*/ 276276 w 425451"/>
                        <a:gd name="connsiteY5" fmla="*/ 57640 h 1098475"/>
                        <a:gd name="connsiteX6" fmla="*/ 425451 w 425451"/>
                        <a:gd name="connsiteY6" fmla="*/ 424907 h 1098475"/>
                        <a:gd name="connsiteX7" fmla="*/ 425451 w 425451"/>
                        <a:gd name="connsiteY7" fmla="*/ 1042439 h 1098475"/>
                        <a:gd name="connsiteX8" fmla="*/ 369415 w 425451"/>
                        <a:gd name="connsiteY8" fmla="*/ 1098475 h 1098475"/>
                        <a:gd name="connsiteX9" fmla="*/ 56036 w 425451"/>
                        <a:gd name="connsiteY9" fmla="*/ 1098475 h 1098475"/>
                        <a:gd name="connsiteX10" fmla="*/ 0 w 425451"/>
                        <a:gd name="connsiteY10" fmla="*/ 1042439 h 1098475"/>
                        <a:gd name="connsiteX11" fmla="*/ 0 w 425451"/>
                        <a:gd name="connsiteY11" fmla="*/ 424907 h 1098475"/>
                        <a:gd name="connsiteX12" fmla="*/ 144463 w 425451"/>
                        <a:gd name="connsiteY12" fmla="*/ 55624 h 1098475"/>
                        <a:gd name="connsiteX13" fmla="*/ 134938 w 425451"/>
                        <a:gd name="connsiteY13" fmla="*/ 32629 h 1098475"/>
                        <a:gd name="connsiteX14" fmla="*/ 134938 w 425451"/>
                        <a:gd name="connsiteY14" fmla="*/ 23863 h 1098475"/>
                        <a:gd name="connsiteX15" fmla="*/ 158801 w 425451"/>
                        <a:gd name="connsiteY15" fmla="*/ 0 h 1098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25451" h="1098475">
                          <a:moveTo>
                            <a:pt x="158801" y="0"/>
                          </a:moveTo>
                          <a:lnTo>
                            <a:pt x="266651" y="0"/>
                          </a:lnTo>
                          <a:cubicBezTo>
                            <a:pt x="279830" y="0"/>
                            <a:pt x="290514" y="10684"/>
                            <a:pt x="290514" y="23863"/>
                          </a:cubicBezTo>
                          <a:lnTo>
                            <a:pt x="290514" y="32629"/>
                          </a:lnTo>
                          <a:cubicBezTo>
                            <a:pt x="290514" y="41639"/>
                            <a:pt x="286862" y="49796"/>
                            <a:pt x="280957" y="55701"/>
                          </a:cubicBezTo>
                          <a:lnTo>
                            <a:pt x="276276" y="57640"/>
                          </a:lnTo>
                          <a:lnTo>
                            <a:pt x="425451" y="424907"/>
                          </a:lnTo>
                          <a:lnTo>
                            <a:pt x="425451" y="1042439"/>
                          </a:lnTo>
                          <a:cubicBezTo>
                            <a:pt x="425451" y="1073387"/>
                            <a:pt x="400363" y="1098475"/>
                            <a:pt x="369415" y="1098475"/>
                          </a:cubicBezTo>
                          <a:lnTo>
                            <a:pt x="56036" y="1098475"/>
                          </a:lnTo>
                          <a:cubicBezTo>
                            <a:pt x="25088" y="1098475"/>
                            <a:pt x="0" y="1073387"/>
                            <a:pt x="0" y="1042439"/>
                          </a:cubicBezTo>
                          <a:lnTo>
                            <a:pt x="0" y="424907"/>
                          </a:lnTo>
                          <a:lnTo>
                            <a:pt x="144463" y="55624"/>
                          </a:lnTo>
                          <a:lnTo>
                            <a:pt x="134938" y="32629"/>
                          </a:lnTo>
                          <a:lnTo>
                            <a:pt x="134938" y="23863"/>
                          </a:lnTo>
                          <a:cubicBezTo>
                            <a:pt x="134938" y="10684"/>
                            <a:pt x="145622" y="0"/>
                            <a:pt x="158801" y="0"/>
                          </a:cubicBezTo>
                          <a:close/>
                        </a:path>
                      </a:pathLst>
                    </a:custGeom>
                    <a:solidFill>
                      <a:srgbClr val="DAEDEF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4" name="正方形/長方形 23">
                      <a:extLst>
                        <a:ext uri="{FF2B5EF4-FFF2-40B4-BE49-F238E27FC236}">
                          <a16:creationId xmlns:a16="http://schemas.microsoft.com/office/drawing/2014/main" id="{54070448-66AA-4D75-7E55-7BE6B05DB7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91333" y="5229649"/>
                      <a:ext cx="497656" cy="494606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8" name="四角形: 角を丸くする 17">
                    <a:extLst>
                      <a:ext uri="{FF2B5EF4-FFF2-40B4-BE49-F238E27FC236}">
                        <a16:creationId xmlns:a16="http://schemas.microsoft.com/office/drawing/2014/main" id="{03EBD43E-3C81-FEE5-5E3D-1537E279E6ED}"/>
                      </a:ext>
                    </a:extLst>
                  </p:cNvPr>
                  <p:cNvSpPr/>
                  <p:nvPr/>
                </p:nvSpPr>
                <p:spPr bwMode="auto">
                  <a:xfrm rot="8451506">
                    <a:off x="1341644" y="3711001"/>
                    <a:ext cx="274551" cy="1651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A0B1EFBC-BA7E-7AE7-C0C2-C8B4081110BA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489813" y="34090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87D9AF00-6E99-25BA-B8C1-04079C971253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382124" y="338216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FEC21D06-5D1D-571D-1FEC-E341F205E89D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181551" y="3355272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4B0CC3F6-D15C-AB73-F125-3C6AFD61190E}"/>
                      </a:ext>
                    </a:extLst>
                  </p:cNvPr>
                  <p:cNvSpPr/>
                  <p:nvPr/>
                </p:nvSpPr>
                <p:spPr bwMode="auto">
                  <a:xfrm rot="6240840">
                    <a:off x="1273536" y="335505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04B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BC39571B-6C64-6CCE-AE66-F974AD584A4D}"/>
                    </a:ext>
                  </a:extLst>
                </p:cNvPr>
                <p:cNvSpPr/>
                <p:nvPr/>
              </p:nvSpPr>
              <p:spPr bwMode="auto">
                <a:xfrm>
                  <a:off x="5135372" y="9394159"/>
                  <a:ext cx="288979" cy="288979"/>
                </a:xfrm>
                <a:prstGeom prst="ellipse">
                  <a:avLst/>
                </a:prstGeom>
                <a:solidFill>
                  <a:srgbClr val="FFFF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646C292A-2EC1-4729-F9B4-2F2CFF9A145A}"/>
                    </a:ext>
                  </a:extLst>
                </p:cNvPr>
                <p:cNvSpPr/>
                <p:nvPr/>
              </p:nvSpPr>
              <p:spPr bwMode="auto">
                <a:xfrm>
                  <a:off x="5394452" y="9729439"/>
                  <a:ext cx="288979" cy="288979"/>
                </a:xfrm>
                <a:prstGeom prst="ellipse">
                  <a:avLst/>
                </a:prstGeom>
                <a:solidFill>
                  <a:srgbClr val="FFFF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97970A3E-2660-C9E7-F01E-E58B50040A18}"/>
                    </a:ext>
                  </a:extLst>
                </p:cNvPr>
                <p:cNvSpPr/>
                <p:nvPr/>
              </p:nvSpPr>
              <p:spPr bwMode="auto">
                <a:xfrm>
                  <a:off x="5164600" y="9509104"/>
                  <a:ext cx="113620" cy="107964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77958877-1068-090A-3E31-D3A7ED154FE6}"/>
                    </a:ext>
                  </a:extLst>
                </p:cNvPr>
                <p:cNvSpPr/>
                <p:nvPr/>
              </p:nvSpPr>
              <p:spPr bwMode="auto">
                <a:xfrm>
                  <a:off x="5423680" y="9844384"/>
                  <a:ext cx="113620" cy="107964"/>
                </a:xfrm>
                <a:prstGeom prst="ellipse">
                  <a:avLst/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1808146-C723-CFC0-7552-E6B0F03D0E0B}"/>
                  </a:ext>
                </a:extLst>
              </p:cNvPr>
              <p:cNvSpPr/>
              <p:nvPr/>
            </p:nvSpPr>
            <p:spPr>
              <a:xfrm>
                <a:off x="4207126" y="1754398"/>
                <a:ext cx="1600144" cy="1600144"/>
              </a:xfrm>
              <a:custGeom>
                <a:avLst/>
                <a:gdLst>
                  <a:gd name="connsiteX0" fmla="*/ 147660 w 1600144"/>
                  <a:gd name="connsiteY0" fmla="*/ 0 h 1600144"/>
                  <a:gd name="connsiteX1" fmla="*/ 800072 w 1600144"/>
                  <a:gd name="connsiteY1" fmla="*/ 652412 h 1600144"/>
                  <a:gd name="connsiteX2" fmla="*/ 1452484 w 1600144"/>
                  <a:gd name="connsiteY2" fmla="*/ 0 h 1600144"/>
                  <a:gd name="connsiteX3" fmla="*/ 1600144 w 1600144"/>
                  <a:gd name="connsiteY3" fmla="*/ 147660 h 1600144"/>
                  <a:gd name="connsiteX4" fmla="*/ 947732 w 1600144"/>
                  <a:gd name="connsiteY4" fmla="*/ 800072 h 1600144"/>
                  <a:gd name="connsiteX5" fmla="*/ 1600144 w 1600144"/>
                  <a:gd name="connsiteY5" fmla="*/ 1452484 h 1600144"/>
                  <a:gd name="connsiteX6" fmla="*/ 1452484 w 1600144"/>
                  <a:gd name="connsiteY6" fmla="*/ 1600144 h 1600144"/>
                  <a:gd name="connsiteX7" fmla="*/ 800072 w 1600144"/>
                  <a:gd name="connsiteY7" fmla="*/ 947732 h 1600144"/>
                  <a:gd name="connsiteX8" fmla="*/ 147660 w 1600144"/>
                  <a:gd name="connsiteY8" fmla="*/ 1600144 h 1600144"/>
                  <a:gd name="connsiteX9" fmla="*/ 0 w 1600144"/>
                  <a:gd name="connsiteY9" fmla="*/ 1452484 h 1600144"/>
                  <a:gd name="connsiteX10" fmla="*/ 652412 w 1600144"/>
                  <a:gd name="connsiteY10" fmla="*/ 800072 h 1600144"/>
                  <a:gd name="connsiteX11" fmla="*/ 0 w 1600144"/>
                  <a:gd name="connsiteY11" fmla="*/ 147660 h 1600144"/>
                  <a:gd name="connsiteX12" fmla="*/ 147660 w 1600144"/>
                  <a:gd name="connsiteY12" fmla="*/ 0 h 160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00144" h="1600144">
                    <a:moveTo>
                      <a:pt x="147660" y="0"/>
                    </a:moveTo>
                    <a:lnTo>
                      <a:pt x="800072" y="652412"/>
                    </a:lnTo>
                    <a:lnTo>
                      <a:pt x="1452484" y="0"/>
                    </a:lnTo>
                    <a:lnTo>
                      <a:pt x="1600144" y="147660"/>
                    </a:lnTo>
                    <a:lnTo>
                      <a:pt x="947732" y="800072"/>
                    </a:lnTo>
                    <a:lnTo>
                      <a:pt x="1600144" y="1452484"/>
                    </a:lnTo>
                    <a:lnTo>
                      <a:pt x="1452484" y="1600144"/>
                    </a:lnTo>
                    <a:lnTo>
                      <a:pt x="800072" y="947732"/>
                    </a:lnTo>
                    <a:lnTo>
                      <a:pt x="147660" y="1600144"/>
                    </a:lnTo>
                    <a:lnTo>
                      <a:pt x="0" y="1452484"/>
                    </a:lnTo>
                    <a:lnTo>
                      <a:pt x="652412" y="800072"/>
                    </a:lnTo>
                    <a:lnTo>
                      <a:pt x="0" y="147660"/>
                    </a:lnTo>
                    <a:lnTo>
                      <a:pt x="147660" y="0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48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ペットボトルへの直飲みは不衛生ですのでご遠慮ください！の貼り紙</dc:title>
  <dc:subject>ペットボトルへの直飲みは不衛生ですのでご遠慮ください！の貼り紙</dc:subject>
  <dc:creator>でじけろお</dc:creator>
  <cp:revision>1</cp:revision>
  <dcterms:created xsi:type="dcterms:W3CDTF">2014-12-04T06:28:23Z</dcterms:created>
  <dcterms:modified xsi:type="dcterms:W3CDTF">2025-06-01T14:10:34Z</dcterms:modified>
  <cp:version>1</cp:version>
</cp:coreProperties>
</file>